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37" r:id="rId2"/>
    <p:sldId id="94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8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F731B-0162-0E50-8618-CC5EE8D91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5031CB-02FB-A271-6AAE-49C88D382635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青森県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F6FAC5E9-6AAE-CBBA-7D7E-C067C54ACD5A}"/>
              </a:ext>
            </a:extLst>
          </p:cNvPr>
          <p:cNvGrpSpPr/>
          <p:nvPr/>
        </p:nvGrpSpPr>
        <p:grpSpPr>
          <a:xfrm>
            <a:off x="1105238" y="825501"/>
            <a:ext cx="2092118" cy="2711450"/>
            <a:chOff x="1105238" y="825501"/>
            <a:chExt cx="2092118" cy="2711450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EF55A473-A896-9ED1-F716-2EFF3ECC0247}"/>
                </a:ext>
              </a:extLst>
            </p:cNvPr>
            <p:cNvSpPr/>
            <p:nvPr/>
          </p:nvSpPr>
          <p:spPr>
            <a:xfrm>
              <a:off x="1253630" y="1683234"/>
              <a:ext cx="859734" cy="82911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891FF22-4F62-9D25-A1A8-6797D06EE83F}"/>
                </a:ext>
              </a:extLst>
            </p:cNvPr>
            <p:cNvSpPr/>
            <p:nvPr/>
          </p:nvSpPr>
          <p:spPr>
            <a:xfrm>
              <a:off x="1175902" y="2339223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5490052-3F37-3D97-43C0-EBE91DEE5C52}"/>
                </a:ext>
              </a:extLst>
            </p:cNvPr>
            <p:cNvSpPr/>
            <p:nvPr/>
          </p:nvSpPr>
          <p:spPr>
            <a:xfrm>
              <a:off x="1625790" y="2372339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2E393BA-A839-B6A4-E6E9-080AFC5E222C}"/>
                </a:ext>
              </a:extLst>
            </p:cNvPr>
            <p:cNvSpPr/>
            <p:nvPr/>
          </p:nvSpPr>
          <p:spPr>
            <a:xfrm>
              <a:off x="1105238" y="3183648"/>
              <a:ext cx="519373" cy="353303"/>
            </a:xfrm>
            <a:custGeom>
              <a:avLst/>
              <a:gdLst>
                <a:gd name="connsiteX0" fmla="*/ 240254 w 519373"/>
                <a:gd name="connsiteY0" fmla="*/ 0 h 353303"/>
                <a:gd name="connsiteX1" fmla="*/ 246143 w 519373"/>
                <a:gd name="connsiteY1" fmla="*/ 25910 h 353303"/>
                <a:gd name="connsiteX2" fmla="*/ 264986 w 519373"/>
                <a:gd name="connsiteY2" fmla="*/ 32976 h 353303"/>
                <a:gd name="connsiteX3" fmla="*/ 274408 w 519373"/>
                <a:gd name="connsiteY3" fmla="*/ 40043 h 353303"/>
                <a:gd name="connsiteX4" fmla="*/ 289718 w 519373"/>
                <a:gd name="connsiteY4" fmla="*/ 47109 h 353303"/>
                <a:gd name="connsiteX5" fmla="*/ 306206 w 519373"/>
                <a:gd name="connsiteY5" fmla="*/ 43576 h 353303"/>
                <a:gd name="connsiteX6" fmla="*/ 312095 w 519373"/>
                <a:gd name="connsiteY6" fmla="*/ 55353 h 353303"/>
                <a:gd name="connsiteX7" fmla="*/ 329761 w 519373"/>
                <a:gd name="connsiteY7" fmla="*/ 61241 h 353303"/>
                <a:gd name="connsiteX8" fmla="*/ 343893 w 519373"/>
                <a:gd name="connsiteY8" fmla="*/ 57708 h 353303"/>
                <a:gd name="connsiteX9" fmla="*/ 360381 w 519373"/>
                <a:gd name="connsiteY9" fmla="*/ 70663 h 353303"/>
                <a:gd name="connsiteX10" fmla="*/ 369803 w 519373"/>
                <a:gd name="connsiteY10" fmla="*/ 58886 h 353303"/>
                <a:gd name="connsiteX11" fmla="*/ 391002 w 519373"/>
                <a:gd name="connsiteY11" fmla="*/ 73019 h 353303"/>
                <a:gd name="connsiteX12" fmla="*/ 400424 w 519373"/>
                <a:gd name="connsiteY12" fmla="*/ 82440 h 353303"/>
                <a:gd name="connsiteX13" fmla="*/ 418089 w 519373"/>
                <a:gd name="connsiteY13" fmla="*/ 84796 h 353303"/>
                <a:gd name="connsiteX14" fmla="*/ 427511 w 519373"/>
                <a:gd name="connsiteY14" fmla="*/ 100106 h 353303"/>
                <a:gd name="connsiteX15" fmla="*/ 427511 w 519373"/>
                <a:gd name="connsiteY15" fmla="*/ 124838 h 353303"/>
                <a:gd name="connsiteX16" fmla="*/ 442822 w 519373"/>
                <a:gd name="connsiteY16" fmla="*/ 129549 h 353303"/>
                <a:gd name="connsiteX17" fmla="*/ 446355 w 519373"/>
                <a:gd name="connsiteY17" fmla="*/ 138971 h 353303"/>
                <a:gd name="connsiteX18" fmla="*/ 469909 w 519373"/>
                <a:gd name="connsiteY18" fmla="*/ 142504 h 353303"/>
                <a:gd name="connsiteX19" fmla="*/ 478039 w 519373"/>
                <a:gd name="connsiteY19" fmla="*/ 152667 h 353303"/>
                <a:gd name="connsiteX20" fmla="*/ 475798 w 519373"/>
                <a:gd name="connsiteY20" fmla="*/ 167236 h 353303"/>
                <a:gd name="connsiteX21" fmla="*/ 482864 w 519373"/>
                <a:gd name="connsiteY21" fmla="*/ 174302 h 353303"/>
                <a:gd name="connsiteX22" fmla="*/ 499352 w 519373"/>
                <a:gd name="connsiteY22" fmla="*/ 186080 h 353303"/>
                <a:gd name="connsiteX23" fmla="*/ 494641 w 519373"/>
                <a:gd name="connsiteY23" fmla="*/ 200212 h 353303"/>
                <a:gd name="connsiteX24" fmla="*/ 501707 w 519373"/>
                <a:gd name="connsiteY24" fmla="*/ 214345 h 353303"/>
                <a:gd name="connsiteX25" fmla="*/ 514662 w 519373"/>
                <a:gd name="connsiteY25" fmla="*/ 214345 h 353303"/>
                <a:gd name="connsiteX26" fmla="*/ 519373 w 519373"/>
                <a:gd name="connsiteY26" fmla="*/ 219056 h 353303"/>
                <a:gd name="connsiteX27" fmla="*/ 499352 w 519373"/>
                <a:gd name="connsiteY27" fmla="*/ 249676 h 353303"/>
                <a:gd name="connsiteX28" fmla="*/ 500530 w 519373"/>
                <a:gd name="connsiteY28" fmla="*/ 259098 h 353303"/>
                <a:gd name="connsiteX29" fmla="*/ 511129 w 519373"/>
                <a:gd name="connsiteY29" fmla="*/ 262631 h 353303"/>
                <a:gd name="connsiteX30" fmla="*/ 501707 w 519373"/>
                <a:gd name="connsiteY30" fmla="*/ 287363 h 353303"/>
                <a:gd name="connsiteX31" fmla="*/ 489930 w 519373"/>
                <a:gd name="connsiteY31" fmla="*/ 302674 h 353303"/>
                <a:gd name="connsiteX32" fmla="*/ 472265 w 519373"/>
                <a:gd name="connsiteY32" fmla="*/ 290897 h 353303"/>
                <a:gd name="connsiteX33" fmla="*/ 467554 w 519373"/>
                <a:gd name="connsiteY33" fmla="*/ 306207 h 353303"/>
                <a:gd name="connsiteX34" fmla="*/ 478153 w 519373"/>
                <a:gd name="connsiteY34" fmla="*/ 317984 h 353303"/>
                <a:gd name="connsiteX35" fmla="*/ 485219 w 519373"/>
                <a:gd name="connsiteY35" fmla="*/ 342716 h 353303"/>
                <a:gd name="connsiteX36" fmla="*/ 480279 w 519373"/>
                <a:gd name="connsiteY36" fmla="*/ 353303 h 353303"/>
                <a:gd name="connsiteX37" fmla="*/ 915 w 519373"/>
                <a:gd name="connsiteY37" fmla="*/ 353303 h 353303"/>
                <a:gd name="connsiteX38" fmla="*/ 0 w 519373"/>
                <a:gd name="connsiteY38" fmla="*/ 345072 h 353303"/>
                <a:gd name="connsiteX39" fmla="*/ 14133 w 519373"/>
                <a:gd name="connsiteY39" fmla="*/ 317984 h 353303"/>
                <a:gd name="connsiteX40" fmla="*/ 24732 w 519373"/>
                <a:gd name="connsiteY40" fmla="*/ 283830 h 353303"/>
                <a:gd name="connsiteX41" fmla="*/ 40043 w 519373"/>
                <a:gd name="connsiteY41" fmla="*/ 270875 h 353303"/>
                <a:gd name="connsiteX42" fmla="*/ 52997 w 519373"/>
                <a:gd name="connsiteY42" fmla="*/ 266164 h 353303"/>
                <a:gd name="connsiteX43" fmla="*/ 61241 w 519373"/>
                <a:gd name="connsiteY43" fmla="*/ 249676 h 353303"/>
                <a:gd name="connsiteX44" fmla="*/ 74196 w 519373"/>
                <a:gd name="connsiteY44" fmla="*/ 239077 h 353303"/>
                <a:gd name="connsiteX45" fmla="*/ 81263 w 519373"/>
                <a:gd name="connsiteY45" fmla="*/ 226122 h 353303"/>
                <a:gd name="connsiteX46" fmla="*/ 95395 w 519373"/>
                <a:gd name="connsiteY46" fmla="*/ 215523 h 353303"/>
                <a:gd name="connsiteX47" fmla="*/ 103639 w 519373"/>
                <a:gd name="connsiteY47" fmla="*/ 196679 h 353303"/>
                <a:gd name="connsiteX48" fmla="*/ 122483 w 519373"/>
                <a:gd name="connsiteY48" fmla="*/ 130727 h 353303"/>
                <a:gd name="connsiteX49" fmla="*/ 123660 w 519373"/>
                <a:gd name="connsiteY49" fmla="*/ 116594 h 353303"/>
                <a:gd name="connsiteX50" fmla="*/ 133082 w 519373"/>
                <a:gd name="connsiteY50" fmla="*/ 102462 h 353303"/>
                <a:gd name="connsiteX51" fmla="*/ 129549 w 519373"/>
                <a:gd name="connsiteY51" fmla="*/ 95395 h 353303"/>
                <a:gd name="connsiteX52" fmla="*/ 136615 w 519373"/>
                <a:gd name="connsiteY52" fmla="*/ 83618 h 353303"/>
                <a:gd name="connsiteX53" fmla="*/ 142504 w 519373"/>
                <a:gd name="connsiteY53" fmla="*/ 67130 h 353303"/>
                <a:gd name="connsiteX54" fmla="*/ 147215 w 519373"/>
                <a:gd name="connsiteY54" fmla="*/ 58886 h 353303"/>
                <a:gd name="connsiteX55" fmla="*/ 155459 w 519373"/>
                <a:gd name="connsiteY55" fmla="*/ 27088 h 353303"/>
                <a:gd name="connsiteX56" fmla="*/ 151926 w 519373"/>
                <a:gd name="connsiteY56" fmla="*/ 5889 h 353303"/>
                <a:gd name="connsiteX57" fmla="*/ 153511 w 519373"/>
                <a:gd name="connsiteY57" fmla="*/ 5052 h 353303"/>
                <a:gd name="connsiteX58" fmla="*/ 152935 w 519373"/>
                <a:gd name="connsiteY58" fmla="*/ 7066 h 353303"/>
                <a:gd name="connsiteX59" fmla="*/ 195501 w 519373"/>
                <a:gd name="connsiteY59" fmla="*/ 7066 h 353303"/>
                <a:gd name="connsiteX60" fmla="*/ 213167 w 519373"/>
                <a:gd name="connsiteY60" fmla="*/ 14133 h 353303"/>
                <a:gd name="connsiteX61" fmla="*/ 215522 w 519373"/>
                <a:gd name="connsiteY61" fmla="*/ 3533 h 353303"/>
                <a:gd name="connsiteX0" fmla="*/ 240254 w 519373"/>
                <a:gd name="connsiteY0" fmla="*/ 0 h 410506"/>
                <a:gd name="connsiteX1" fmla="*/ 246143 w 519373"/>
                <a:gd name="connsiteY1" fmla="*/ 25910 h 410506"/>
                <a:gd name="connsiteX2" fmla="*/ 264986 w 519373"/>
                <a:gd name="connsiteY2" fmla="*/ 32976 h 410506"/>
                <a:gd name="connsiteX3" fmla="*/ 274408 w 519373"/>
                <a:gd name="connsiteY3" fmla="*/ 40043 h 410506"/>
                <a:gd name="connsiteX4" fmla="*/ 289718 w 519373"/>
                <a:gd name="connsiteY4" fmla="*/ 47109 h 410506"/>
                <a:gd name="connsiteX5" fmla="*/ 306206 w 519373"/>
                <a:gd name="connsiteY5" fmla="*/ 43576 h 410506"/>
                <a:gd name="connsiteX6" fmla="*/ 312095 w 519373"/>
                <a:gd name="connsiteY6" fmla="*/ 55353 h 410506"/>
                <a:gd name="connsiteX7" fmla="*/ 329761 w 519373"/>
                <a:gd name="connsiteY7" fmla="*/ 61241 h 410506"/>
                <a:gd name="connsiteX8" fmla="*/ 343893 w 519373"/>
                <a:gd name="connsiteY8" fmla="*/ 57708 h 410506"/>
                <a:gd name="connsiteX9" fmla="*/ 360381 w 519373"/>
                <a:gd name="connsiteY9" fmla="*/ 70663 h 410506"/>
                <a:gd name="connsiteX10" fmla="*/ 369803 w 519373"/>
                <a:gd name="connsiteY10" fmla="*/ 58886 h 410506"/>
                <a:gd name="connsiteX11" fmla="*/ 391002 w 519373"/>
                <a:gd name="connsiteY11" fmla="*/ 73019 h 410506"/>
                <a:gd name="connsiteX12" fmla="*/ 400424 w 519373"/>
                <a:gd name="connsiteY12" fmla="*/ 82440 h 410506"/>
                <a:gd name="connsiteX13" fmla="*/ 418089 w 519373"/>
                <a:gd name="connsiteY13" fmla="*/ 84796 h 410506"/>
                <a:gd name="connsiteX14" fmla="*/ 427511 w 519373"/>
                <a:gd name="connsiteY14" fmla="*/ 100106 h 410506"/>
                <a:gd name="connsiteX15" fmla="*/ 427511 w 519373"/>
                <a:gd name="connsiteY15" fmla="*/ 124838 h 410506"/>
                <a:gd name="connsiteX16" fmla="*/ 442822 w 519373"/>
                <a:gd name="connsiteY16" fmla="*/ 129549 h 410506"/>
                <a:gd name="connsiteX17" fmla="*/ 446355 w 519373"/>
                <a:gd name="connsiteY17" fmla="*/ 138971 h 410506"/>
                <a:gd name="connsiteX18" fmla="*/ 469909 w 519373"/>
                <a:gd name="connsiteY18" fmla="*/ 142504 h 410506"/>
                <a:gd name="connsiteX19" fmla="*/ 478039 w 519373"/>
                <a:gd name="connsiteY19" fmla="*/ 152667 h 410506"/>
                <a:gd name="connsiteX20" fmla="*/ 475798 w 519373"/>
                <a:gd name="connsiteY20" fmla="*/ 167236 h 410506"/>
                <a:gd name="connsiteX21" fmla="*/ 482864 w 519373"/>
                <a:gd name="connsiteY21" fmla="*/ 174302 h 410506"/>
                <a:gd name="connsiteX22" fmla="*/ 499352 w 519373"/>
                <a:gd name="connsiteY22" fmla="*/ 186080 h 410506"/>
                <a:gd name="connsiteX23" fmla="*/ 494641 w 519373"/>
                <a:gd name="connsiteY23" fmla="*/ 200212 h 410506"/>
                <a:gd name="connsiteX24" fmla="*/ 501707 w 519373"/>
                <a:gd name="connsiteY24" fmla="*/ 214345 h 410506"/>
                <a:gd name="connsiteX25" fmla="*/ 514662 w 519373"/>
                <a:gd name="connsiteY25" fmla="*/ 214345 h 410506"/>
                <a:gd name="connsiteX26" fmla="*/ 519373 w 519373"/>
                <a:gd name="connsiteY26" fmla="*/ 219056 h 410506"/>
                <a:gd name="connsiteX27" fmla="*/ 499352 w 519373"/>
                <a:gd name="connsiteY27" fmla="*/ 249676 h 410506"/>
                <a:gd name="connsiteX28" fmla="*/ 500530 w 519373"/>
                <a:gd name="connsiteY28" fmla="*/ 259098 h 410506"/>
                <a:gd name="connsiteX29" fmla="*/ 511129 w 519373"/>
                <a:gd name="connsiteY29" fmla="*/ 262631 h 410506"/>
                <a:gd name="connsiteX30" fmla="*/ 501707 w 519373"/>
                <a:gd name="connsiteY30" fmla="*/ 287363 h 410506"/>
                <a:gd name="connsiteX31" fmla="*/ 489930 w 519373"/>
                <a:gd name="connsiteY31" fmla="*/ 302674 h 410506"/>
                <a:gd name="connsiteX32" fmla="*/ 472265 w 519373"/>
                <a:gd name="connsiteY32" fmla="*/ 290897 h 410506"/>
                <a:gd name="connsiteX33" fmla="*/ 467554 w 519373"/>
                <a:gd name="connsiteY33" fmla="*/ 306207 h 410506"/>
                <a:gd name="connsiteX34" fmla="*/ 478153 w 519373"/>
                <a:gd name="connsiteY34" fmla="*/ 317984 h 410506"/>
                <a:gd name="connsiteX35" fmla="*/ 485219 w 519373"/>
                <a:gd name="connsiteY35" fmla="*/ 342716 h 410506"/>
                <a:gd name="connsiteX36" fmla="*/ 480279 w 519373"/>
                <a:gd name="connsiteY36" fmla="*/ 353303 h 410506"/>
                <a:gd name="connsiteX37" fmla="*/ 279062 w 519373"/>
                <a:gd name="connsiteY37" fmla="*/ 410453 h 410506"/>
                <a:gd name="connsiteX38" fmla="*/ 915 w 519373"/>
                <a:gd name="connsiteY38" fmla="*/ 353303 h 410506"/>
                <a:gd name="connsiteX39" fmla="*/ 0 w 519373"/>
                <a:gd name="connsiteY39" fmla="*/ 345072 h 410506"/>
                <a:gd name="connsiteX40" fmla="*/ 14133 w 519373"/>
                <a:gd name="connsiteY40" fmla="*/ 317984 h 410506"/>
                <a:gd name="connsiteX41" fmla="*/ 24732 w 519373"/>
                <a:gd name="connsiteY41" fmla="*/ 283830 h 410506"/>
                <a:gd name="connsiteX42" fmla="*/ 40043 w 519373"/>
                <a:gd name="connsiteY42" fmla="*/ 270875 h 410506"/>
                <a:gd name="connsiteX43" fmla="*/ 52997 w 519373"/>
                <a:gd name="connsiteY43" fmla="*/ 266164 h 410506"/>
                <a:gd name="connsiteX44" fmla="*/ 61241 w 519373"/>
                <a:gd name="connsiteY44" fmla="*/ 249676 h 410506"/>
                <a:gd name="connsiteX45" fmla="*/ 74196 w 519373"/>
                <a:gd name="connsiteY45" fmla="*/ 239077 h 410506"/>
                <a:gd name="connsiteX46" fmla="*/ 81263 w 519373"/>
                <a:gd name="connsiteY46" fmla="*/ 226122 h 410506"/>
                <a:gd name="connsiteX47" fmla="*/ 95395 w 519373"/>
                <a:gd name="connsiteY47" fmla="*/ 215523 h 410506"/>
                <a:gd name="connsiteX48" fmla="*/ 103639 w 519373"/>
                <a:gd name="connsiteY48" fmla="*/ 196679 h 410506"/>
                <a:gd name="connsiteX49" fmla="*/ 122483 w 519373"/>
                <a:gd name="connsiteY49" fmla="*/ 130727 h 410506"/>
                <a:gd name="connsiteX50" fmla="*/ 123660 w 519373"/>
                <a:gd name="connsiteY50" fmla="*/ 116594 h 410506"/>
                <a:gd name="connsiteX51" fmla="*/ 133082 w 519373"/>
                <a:gd name="connsiteY51" fmla="*/ 102462 h 410506"/>
                <a:gd name="connsiteX52" fmla="*/ 129549 w 519373"/>
                <a:gd name="connsiteY52" fmla="*/ 95395 h 410506"/>
                <a:gd name="connsiteX53" fmla="*/ 136615 w 519373"/>
                <a:gd name="connsiteY53" fmla="*/ 83618 h 410506"/>
                <a:gd name="connsiteX54" fmla="*/ 142504 w 519373"/>
                <a:gd name="connsiteY54" fmla="*/ 67130 h 410506"/>
                <a:gd name="connsiteX55" fmla="*/ 147215 w 519373"/>
                <a:gd name="connsiteY55" fmla="*/ 58886 h 410506"/>
                <a:gd name="connsiteX56" fmla="*/ 155459 w 519373"/>
                <a:gd name="connsiteY56" fmla="*/ 27088 h 410506"/>
                <a:gd name="connsiteX57" fmla="*/ 151926 w 519373"/>
                <a:gd name="connsiteY57" fmla="*/ 5889 h 410506"/>
                <a:gd name="connsiteX58" fmla="*/ 153511 w 519373"/>
                <a:gd name="connsiteY58" fmla="*/ 5052 h 410506"/>
                <a:gd name="connsiteX59" fmla="*/ 152935 w 519373"/>
                <a:gd name="connsiteY59" fmla="*/ 7066 h 410506"/>
                <a:gd name="connsiteX60" fmla="*/ 195501 w 519373"/>
                <a:gd name="connsiteY60" fmla="*/ 7066 h 410506"/>
                <a:gd name="connsiteX61" fmla="*/ 213167 w 519373"/>
                <a:gd name="connsiteY61" fmla="*/ 14133 h 410506"/>
                <a:gd name="connsiteX62" fmla="*/ 215522 w 519373"/>
                <a:gd name="connsiteY62" fmla="*/ 3533 h 410506"/>
                <a:gd name="connsiteX63" fmla="*/ 240254 w 519373"/>
                <a:gd name="connsiteY63" fmla="*/ 0 h 410506"/>
                <a:gd name="connsiteX0" fmla="*/ 279062 w 519373"/>
                <a:gd name="connsiteY0" fmla="*/ 410453 h 501893"/>
                <a:gd name="connsiteX1" fmla="*/ 915 w 519373"/>
                <a:gd name="connsiteY1" fmla="*/ 353303 h 501893"/>
                <a:gd name="connsiteX2" fmla="*/ 0 w 519373"/>
                <a:gd name="connsiteY2" fmla="*/ 345072 h 501893"/>
                <a:gd name="connsiteX3" fmla="*/ 14133 w 519373"/>
                <a:gd name="connsiteY3" fmla="*/ 317984 h 501893"/>
                <a:gd name="connsiteX4" fmla="*/ 24732 w 519373"/>
                <a:gd name="connsiteY4" fmla="*/ 283830 h 501893"/>
                <a:gd name="connsiteX5" fmla="*/ 40043 w 519373"/>
                <a:gd name="connsiteY5" fmla="*/ 270875 h 501893"/>
                <a:gd name="connsiteX6" fmla="*/ 52997 w 519373"/>
                <a:gd name="connsiteY6" fmla="*/ 266164 h 501893"/>
                <a:gd name="connsiteX7" fmla="*/ 61241 w 519373"/>
                <a:gd name="connsiteY7" fmla="*/ 249676 h 501893"/>
                <a:gd name="connsiteX8" fmla="*/ 74196 w 519373"/>
                <a:gd name="connsiteY8" fmla="*/ 239077 h 501893"/>
                <a:gd name="connsiteX9" fmla="*/ 81263 w 519373"/>
                <a:gd name="connsiteY9" fmla="*/ 226122 h 501893"/>
                <a:gd name="connsiteX10" fmla="*/ 95395 w 519373"/>
                <a:gd name="connsiteY10" fmla="*/ 215523 h 501893"/>
                <a:gd name="connsiteX11" fmla="*/ 103639 w 519373"/>
                <a:gd name="connsiteY11" fmla="*/ 196679 h 501893"/>
                <a:gd name="connsiteX12" fmla="*/ 122483 w 519373"/>
                <a:gd name="connsiteY12" fmla="*/ 130727 h 501893"/>
                <a:gd name="connsiteX13" fmla="*/ 123660 w 519373"/>
                <a:gd name="connsiteY13" fmla="*/ 116594 h 501893"/>
                <a:gd name="connsiteX14" fmla="*/ 133082 w 519373"/>
                <a:gd name="connsiteY14" fmla="*/ 102462 h 501893"/>
                <a:gd name="connsiteX15" fmla="*/ 129549 w 519373"/>
                <a:gd name="connsiteY15" fmla="*/ 95395 h 501893"/>
                <a:gd name="connsiteX16" fmla="*/ 136615 w 519373"/>
                <a:gd name="connsiteY16" fmla="*/ 83618 h 501893"/>
                <a:gd name="connsiteX17" fmla="*/ 142504 w 519373"/>
                <a:gd name="connsiteY17" fmla="*/ 67130 h 501893"/>
                <a:gd name="connsiteX18" fmla="*/ 147215 w 519373"/>
                <a:gd name="connsiteY18" fmla="*/ 58886 h 501893"/>
                <a:gd name="connsiteX19" fmla="*/ 155459 w 519373"/>
                <a:gd name="connsiteY19" fmla="*/ 27088 h 501893"/>
                <a:gd name="connsiteX20" fmla="*/ 151926 w 519373"/>
                <a:gd name="connsiteY20" fmla="*/ 5889 h 501893"/>
                <a:gd name="connsiteX21" fmla="*/ 153511 w 519373"/>
                <a:gd name="connsiteY21" fmla="*/ 5052 h 501893"/>
                <a:gd name="connsiteX22" fmla="*/ 152935 w 519373"/>
                <a:gd name="connsiteY22" fmla="*/ 7066 h 501893"/>
                <a:gd name="connsiteX23" fmla="*/ 195501 w 519373"/>
                <a:gd name="connsiteY23" fmla="*/ 7066 h 501893"/>
                <a:gd name="connsiteX24" fmla="*/ 213167 w 519373"/>
                <a:gd name="connsiteY24" fmla="*/ 14133 h 501893"/>
                <a:gd name="connsiteX25" fmla="*/ 215522 w 519373"/>
                <a:gd name="connsiteY25" fmla="*/ 3533 h 501893"/>
                <a:gd name="connsiteX26" fmla="*/ 240254 w 519373"/>
                <a:gd name="connsiteY26" fmla="*/ 0 h 501893"/>
                <a:gd name="connsiteX27" fmla="*/ 246143 w 519373"/>
                <a:gd name="connsiteY27" fmla="*/ 25910 h 501893"/>
                <a:gd name="connsiteX28" fmla="*/ 264986 w 519373"/>
                <a:gd name="connsiteY28" fmla="*/ 32976 h 501893"/>
                <a:gd name="connsiteX29" fmla="*/ 274408 w 519373"/>
                <a:gd name="connsiteY29" fmla="*/ 40043 h 501893"/>
                <a:gd name="connsiteX30" fmla="*/ 289718 w 519373"/>
                <a:gd name="connsiteY30" fmla="*/ 47109 h 501893"/>
                <a:gd name="connsiteX31" fmla="*/ 306206 w 519373"/>
                <a:gd name="connsiteY31" fmla="*/ 43576 h 501893"/>
                <a:gd name="connsiteX32" fmla="*/ 312095 w 519373"/>
                <a:gd name="connsiteY32" fmla="*/ 55353 h 501893"/>
                <a:gd name="connsiteX33" fmla="*/ 329761 w 519373"/>
                <a:gd name="connsiteY33" fmla="*/ 61241 h 501893"/>
                <a:gd name="connsiteX34" fmla="*/ 343893 w 519373"/>
                <a:gd name="connsiteY34" fmla="*/ 57708 h 501893"/>
                <a:gd name="connsiteX35" fmla="*/ 360381 w 519373"/>
                <a:gd name="connsiteY35" fmla="*/ 70663 h 501893"/>
                <a:gd name="connsiteX36" fmla="*/ 369803 w 519373"/>
                <a:gd name="connsiteY36" fmla="*/ 58886 h 501893"/>
                <a:gd name="connsiteX37" fmla="*/ 391002 w 519373"/>
                <a:gd name="connsiteY37" fmla="*/ 73019 h 501893"/>
                <a:gd name="connsiteX38" fmla="*/ 400424 w 519373"/>
                <a:gd name="connsiteY38" fmla="*/ 82440 h 501893"/>
                <a:gd name="connsiteX39" fmla="*/ 418089 w 519373"/>
                <a:gd name="connsiteY39" fmla="*/ 84796 h 501893"/>
                <a:gd name="connsiteX40" fmla="*/ 427511 w 519373"/>
                <a:gd name="connsiteY40" fmla="*/ 100106 h 501893"/>
                <a:gd name="connsiteX41" fmla="*/ 427511 w 519373"/>
                <a:gd name="connsiteY41" fmla="*/ 124838 h 501893"/>
                <a:gd name="connsiteX42" fmla="*/ 442822 w 519373"/>
                <a:gd name="connsiteY42" fmla="*/ 129549 h 501893"/>
                <a:gd name="connsiteX43" fmla="*/ 446355 w 519373"/>
                <a:gd name="connsiteY43" fmla="*/ 138971 h 501893"/>
                <a:gd name="connsiteX44" fmla="*/ 469909 w 519373"/>
                <a:gd name="connsiteY44" fmla="*/ 142504 h 501893"/>
                <a:gd name="connsiteX45" fmla="*/ 478039 w 519373"/>
                <a:gd name="connsiteY45" fmla="*/ 152667 h 501893"/>
                <a:gd name="connsiteX46" fmla="*/ 475798 w 519373"/>
                <a:gd name="connsiteY46" fmla="*/ 167236 h 501893"/>
                <a:gd name="connsiteX47" fmla="*/ 482864 w 519373"/>
                <a:gd name="connsiteY47" fmla="*/ 174302 h 501893"/>
                <a:gd name="connsiteX48" fmla="*/ 499352 w 519373"/>
                <a:gd name="connsiteY48" fmla="*/ 186080 h 501893"/>
                <a:gd name="connsiteX49" fmla="*/ 494641 w 519373"/>
                <a:gd name="connsiteY49" fmla="*/ 200212 h 501893"/>
                <a:gd name="connsiteX50" fmla="*/ 501707 w 519373"/>
                <a:gd name="connsiteY50" fmla="*/ 214345 h 501893"/>
                <a:gd name="connsiteX51" fmla="*/ 514662 w 519373"/>
                <a:gd name="connsiteY51" fmla="*/ 214345 h 501893"/>
                <a:gd name="connsiteX52" fmla="*/ 519373 w 519373"/>
                <a:gd name="connsiteY52" fmla="*/ 219056 h 501893"/>
                <a:gd name="connsiteX53" fmla="*/ 499352 w 519373"/>
                <a:gd name="connsiteY53" fmla="*/ 249676 h 501893"/>
                <a:gd name="connsiteX54" fmla="*/ 500530 w 519373"/>
                <a:gd name="connsiteY54" fmla="*/ 259098 h 501893"/>
                <a:gd name="connsiteX55" fmla="*/ 511129 w 519373"/>
                <a:gd name="connsiteY55" fmla="*/ 262631 h 501893"/>
                <a:gd name="connsiteX56" fmla="*/ 501707 w 519373"/>
                <a:gd name="connsiteY56" fmla="*/ 287363 h 501893"/>
                <a:gd name="connsiteX57" fmla="*/ 489930 w 519373"/>
                <a:gd name="connsiteY57" fmla="*/ 302674 h 501893"/>
                <a:gd name="connsiteX58" fmla="*/ 472265 w 519373"/>
                <a:gd name="connsiteY58" fmla="*/ 290897 h 501893"/>
                <a:gd name="connsiteX59" fmla="*/ 467554 w 519373"/>
                <a:gd name="connsiteY59" fmla="*/ 306207 h 501893"/>
                <a:gd name="connsiteX60" fmla="*/ 478153 w 519373"/>
                <a:gd name="connsiteY60" fmla="*/ 317984 h 501893"/>
                <a:gd name="connsiteX61" fmla="*/ 485219 w 519373"/>
                <a:gd name="connsiteY61" fmla="*/ 342716 h 501893"/>
                <a:gd name="connsiteX62" fmla="*/ 480279 w 519373"/>
                <a:gd name="connsiteY62" fmla="*/ 353303 h 501893"/>
                <a:gd name="connsiteX63" fmla="*/ 370502 w 519373"/>
                <a:gd name="connsiteY63" fmla="*/ 501893 h 501893"/>
                <a:gd name="connsiteX0" fmla="*/ 915 w 519373"/>
                <a:gd name="connsiteY0" fmla="*/ 353303 h 501893"/>
                <a:gd name="connsiteX1" fmla="*/ 0 w 519373"/>
                <a:gd name="connsiteY1" fmla="*/ 345072 h 501893"/>
                <a:gd name="connsiteX2" fmla="*/ 14133 w 519373"/>
                <a:gd name="connsiteY2" fmla="*/ 317984 h 501893"/>
                <a:gd name="connsiteX3" fmla="*/ 24732 w 519373"/>
                <a:gd name="connsiteY3" fmla="*/ 283830 h 501893"/>
                <a:gd name="connsiteX4" fmla="*/ 40043 w 519373"/>
                <a:gd name="connsiteY4" fmla="*/ 270875 h 501893"/>
                <a:gd name="connsiteX5" fmla="*/ 52997 w 519373"/>
                <a:gd name="connsiteY5" fmla="*/ 266164 h 501893"/>
                <a:gd name="connsiteX6" fmla="*/ 61241 w 519373"/>
                <a:gd name="connsiteY6" fmla="*/ 249676 h 501893"/>
                <a:gd name="connsiteX7" fmla="*/ 74196 w 519373"/>
                <a:gd name="connsiteY7" fmla="*/ 239077 h 501893"/>
                <a:gd name="connsiteX8" fmla="*/ 81263 w 519373"/>
                <a:gd name="connsiteY8" fmla="*/ 226122 h 501893"/>
                <a:gd name="connsiteX9" fmla="*/ 95395 w 519373"/>
                <a:gd name="connsiteY9" fmla="*/ 215523 h 501893"/>
                <a:gd name="connsiteX10" fmla="*/ 103639 w 519373"/>
                <a:gd name="connsiteY10" fmla="*/ 196679 h 501893"/>
                <a:gd name="connsiteX11" fmla="*/ 122483 w 519373"/>
                <a:gd name="connsiteY11" fmla="*/ 130727 h 501893"/>
                <a:gd name="connsiteX12" fmla="*/ 123660 w 519373"/>
                <a:gd name="connsiteY12" fmla="*/ 116594 h 501893"/>
                <a:gd name="connsiteX13" fmla="*/ 133082 w 519373"/>
                <a:gd name="connsiteY13" fmla="*/ 102462 h 501893"/>
                <a:gd name="connsiteX14" fmla="*/ 129549 w 519373"/>
                <a:gd name="connsiteY14" fmla="*/ 95395 h 501893"/>
                <a:gd name="connsiteX15" fmla="*/ 136615 w 519373"/>
                <a:gd name="connsiteY15" fmla="*/ 83618 h 501893"/>
                <a:gd name="connsiteX16" fmla="*/ 142504 w 519373"/>
                <a:gd name="connsiteY16" fmla="*/ 67130 h 501893"/>
                <a:gd name="connsiteX17" fmla="*/ 147215 w 519373"/>
                <a:gd name="connsiteY17" fmla="*/ 58886 h 501893"/>
                <a:gd name="connsiteX18" fmla="*/ 155459 w 519373"/>
                <a:gd name="connsiteY18" fmla="*/ 27088 h 501893"/>
                <a:gd name="connsiteX19" fmla="*/ 151926 w 519373"/>
                <a:gd name="connsiteY19" fmla="*/ 5889 h 501893"/>
                <a:gd name="connsiteX20" fmla="*/ 153511 w 519373"/>
                <a:gd name="connsiteY20" fmla="*/ 5052 h 501893"/>
                <a:gd name="connsiteX21" fmla="*/ 152935 w 519373"/>
                <a:gd name="connsiteY21" fmla="*/ 7066 h 501893"/>
                <a:gd name="connsiteX22" fmla="*/ 195501 w 519373"/>
                <a:gd name="connsiteY22" fmla="*/ 7066 h 501893"/>
                <a:gd name="connsiteX23" fmla="*/ 213167 w 519373"/>
                <a:gd name="connsiteY23" fmla="*/ 14133 h 501893"/>
                <a:gd name="connsiteX24" fmla="*/ 215522 w 519373"/>
                <a:gd name="connsiteY24" fmla="*/ 3533 h 501893"/>
                <a:gd name="connsiteX25" fmla="*/ 240254 w 519373"/>
                <a:gd name="connsiteY25" fmla="*/ 0 h 501893"/>
                <a:gd name="connsiteX26" fmla="*/ 246143 w 519373"/>
                <a:gd name="connsiteY26" fmla="*/ 25910 h 501893"/>
                <a:gd name="connsiteX27" fmla="*/ 264986 w 519373"/>
                <a:gd name="connsiteY27" fmla="*/ 32976 h 501893"/>
                <a:gd name="connsiteX28" fmla="*/ 274408 w 519373"/>
                <a:gd name="connsiteY28" fmla="*/ 40043 h 501893"/>
                <a:gd name="connsiteX29" fmla="*/ 289718 w 519373"/>
                <a:gd name="connsiteY29" fmla="*/ 47109 h 501893"/>
                <a:gd name="connsiteX30" fmla="*/ 306206 w 519373"/>
                <a:gd name="connsiteY30" fmla="*/ 43576 h 501893"/>
                <a:gd name="connsiteX31" fmla="*/ 312095 w 519373"/>
                <a:gd name="connsiteY31" fmla="*/ 55353 h 501893"/>
                <a:gd name="connsiteX32" fmla="*/ 329761 w 519373"/>
                <a:gd name="connsiteY32" fmla="*/ 61241 h 501893"/>
                <a:gd name="connsiteX33" fmla="*/ 343893 w 519373"/>
                <a:gd name="connsiteY33" fmla="*/ 57708 h 501893"/>
                <a:gd name="connsiteX34" fmla="*/ 360381 w 519373"/>
                <a:gd name="connsiteY34" fmla="*/ 70663 h 501893"/>
                <a:gd name="connsiteX35" fmla="*/ 369803 w 519373"/>
                <a:gd name="connsiteY35" fmla="*/ 58886 h 501893"/>
                <a:gd name="connsiteX36" fmla="*/ 391002 w 519373"/>
                <a:gd name="connsiteY36" fmla="*/ 73019 h 501893"/>
                <a:gd name="connsiteX37" fmla="*/ 400424 w 519373"/>
                <a:gd name="connsiteY37" fmla="*/ 82440 h 501893"/>
                <a:gd name="connsiteX38" fmla="*/ 418089 w 519373"/>
                <a:gd name="connsiteY38" fmla="*/ 84796 h 501893"/>
                <a:gd name="connsiteX39" fmla="*/ 427511 w 519373"/>
                <a:gd name="connsiteY39" fmla="*/ 100106 h 501893"/>
                <a:gd name="connsiteX40" fmla="*/ 427511 w 519373"/>
                <a:gd name="connsiteY40" fmla="*/ 124838 h 501893"/>
                <a:gd name="connsiteX41" fmla="*/ 442822 w 519373"/>
                <a:gd name="connsiteY41" fmla="*/ 129549 h 501893"/>
                <a:gd name="connsiteX42" fmla="*/ 446355 w 519373"/>
                <a:gd name="connsiteY42" fmla="*/ 138971 h 501893"/>
                <a:gd name="connsiteX43" fmla="*/ 469909 w 519373"/>
                <a:gd name="connsiteY43" fmla="*/ 142504 h 501893"/>
                <a:gd name="connsiteX44" fmla="*/ 478039 w 519373"/>
                <a:gd name="connsiteY44" fmla="*/ 152667 h 501893"/>
                <a:gd name="connsiteX45" fmla="*/ 475798 w 519373"/>
                <a:gd name="connsiteY45" fmla="*/ 167236 h 501893"/>
                <a:gd name="connsiteX46" fmla="*/ 482864 w 519373"/>
                <a:gd name="connsiteY46" fmla="*/ 174302 h 501893"/>
                <a:gd name="connsiteX47" fmla="*/ 499352 w 519373"/>
                <a:gd name="connsiteY47" fmla="*/ 186080 h 501893"/>
                <a:gd name="connsiteX48" fmla="*/ 494641 w 519373"/>
                <a:gd name="connsiteY48" fmla="*/ 200212 h 501893"/>
                <a:gd name="connsiteX49" fmla="*/ 501707 w 519373"/>
                <a:gd name="connsiteY49" fmla="*/ 214345 h 501893"/>
                <a:gd name="connsiteX50" fmla="*/ 514662 w 519373"/>
                <a:gd name="connsiteY50" fmla="*/ 214345 h 501893"/>
                <a:gd name="connsiteX51" fmla="*/ 519373 w 519373"/>
                <a:gd name="connsiteY51" fmla="*/ 219056 h 501893"/>
                <a:gd name="connsiteX52" fmla="*/ 499352 w 519373"/>
                <a:gd name="connsiteY52" fmla="*/ 249676 h 501893"/>
                <a:gd name="connsiteX53" fmla="*/ 500530 w 519373"/>
                <a:gd name="connsiteY53" fmla="*/ 259098 h 501893"/>
                <a:gd name="connsiteX54" fmla="*/ 511129 w 519373"/>
                <a:gd name="connsiteY54" fmla="*/ 262631 h 501893"/>
                <a:gd name="connsiteX55" fmla="*/ 501707 w 519373"/>
                <a:gd name="connsiteY55" fmla="*/ 287363 h 501893"/>
                <a:gd name="connsiteX56" fmla="*/ 489930 w 519373"/>
                <a:gd name="connsiteY56" fmla="*/ 302674 h 501893"/>
                <a:gd name="connsiteX57" fmla="*/ 472265 w 519373"/>
                <a:gd name="connsiteY57" fmla="*/ 290897 h 501893"/>
                <a:gd name="connsiteX58" fmla="*/ 467554 w 519373"/>
                <a:gd name="connsiteY58" fmla="*/ 306207 h 501893"/>
                <a:gd name="connsiteX59" fmla="*/ 478153 w 519373"/>
                <a:gd name="connsiteY59" fmla="*/ 317984 h 501893"/>
                <a:gd name="connsiteX60" fmla="*/ 485219 w 519373"/>
                <a:gd name="connsiteY60" fmla="*/ 342716 h 501893"/>
                <a:gd name="connsiteX61" fmla="*/ 480279 w 519373"/>
                <a:gd name="connsiteY61" fmla="*/ 353303 h 501893"/>
                <a:gd name="connsiteX62" fmla="*/ 370502 w 519373"/>
                <a:gd name="connsiteY62" fmla="*/ 501893 h 501893"/>
                <a:gd name="connsiteX0" fmla="*/ 915 w 519373"/>
                <a:gd name="connsiteY0" fmla="*/ 353303 h 353303"/>
                <a:gd name="connsiteX1" fmla="*/ 0 w 519373"/>
                <a:gd name="connsiteY1" fmla="*/ 345072 h 353303"/>
                <a:gd name="connsiteX2" fmla="*/ 14133 w 519373"/>
                <a:gd name="connsiteY2" fmla="*/ 317984 h 353303"/>
                <a:gd name="connsiteX3" fmla="*/ 24732 w 519373"/>
                <a:gd name="connsiteY3" fmla="*/ 283830 h 353303"/>
                <a:gd name="connsiteX4" fmla="*/ 40043 w 519373"/>
                <a:gd name="connsiteY4" fmla="*/ 270875 h 353303"/>
                <a:gd name="connsiteX5" fmla="*/ 52997 w 519373"/>
                <a:gd name="connsiteY5" fmla="*/ 266164 h 353303"/>
                <a:gd name="connsiteX6" fmla="*/ 61241 w 519373"/>
                <a:gd name="connsiteY6" fmla="*/ 249676 h 353303"/>
                <a:gd name="connsiteX7" fmla="*/ 74196 w 519373"/>
                <a:gd name="connsiteY7" fmla="*/ 239077 h 353303"/>
                <a:gd name="connsiteX8" fmla="*/ 81263 w 519373"/>
                <a:gd name="connsiteY8" fmla="*/ 226122 h 353303"/>
                <a:gd name="connsiteX9" fmla="*/ 95395 w 519373"/>
                <a:gd name="connsiteY9" fmla="*/ 215523 h 353303"/>
                <a:gd name="connsiteX10" fmla="*/ 103639 w 519373"/>
                <a:gd name="connsiteY10" fmla="*/ 196679 h 353303"/>
                <a:gd name="connsiteX11" fmla="*/ 122483 w 519373"/>
                <a:gd name="connsiteY11" fmla="*/ 130727 h 353303"/>
                <a:gd name="connsiteX12" fmla="*/ 123660 w 519373"/>
                <a:gd name="connsiteY12" fmla="*/ 116594 h 353303"/>
                <a:gd name="connsiteX13" fmla="*/ 133082 w 519373"/>
                <a:gd name="connsiteY13" fmla="*/ 102462 h 353303"/>
                <a:gd name="connsiteX14" fmla="*/ 129549 w 519373"/>
                <a:gd name="connsiteY14" fmla="*/ 95395 h 353303"/>
                <a:gd name="connsiteX15" fmla="*/ 136615 w 519373"/>
                <a:gd name="connsiteY15" fmla="*/ 83618 h 353303"/>
                <a:gd name="connsiteX16" fmla="*/ 142504 w 519373"/>
                <a:gd name="connsiteY16" fmla="*/ 67130 h 353303"/>
                <a:gd name="connsiteX17" fmla="*/ 147215 w 519373"/>
                <a:gd name="connsiteY17" fmla="*/ 58886 h 353303"/>
                <a:gd name="connsiteX18" fmla="*/ 155459 w 519373"/>
                <a:gd name="connsiteY18" fmla="*/ 27088 h 353303"/>
                <a:gd name="connsiteX19" fmla="*/ 151926 w 519373"/>
                <a:gd name="connsiteY19" fmla="*/ 5889 h 353303"/>
                <a:gd name="connsiteX20" fmla="*/ 153511 w 519373"/>
                <a:gd name="connsiteY20" fmla="*/ 5052 h 353303"/>
                <a:gd name="connsiteX21" fmla="*/ 152935 w 519373"/>
                <a:gd name="connsiteY21" fmla="*/ 7066 h 353303"/>
                <a:gd name="connsiteX22" fmla="*/ 195501 w 519373"/>
                <a:gd name="connsiteY22" fmla="*/ 7066 h 353303"/>
                <a:gd name="connsiteX23" fmla="*/ 213167 w 519373"/>
                <a:gd name="connsiteY23" fmla="*/ 14133 h 353303"/>
                <a:gd name="connsiteX24" fmla="*/ 215522 w 519373"/>
                <a:gd name="connsiteY24" fmla="*/ 3533 h 353303"/>
                <a:gd name="connsiteX25" fmla="*/ 240254 w 519373"/>
                <a:gd name="connsiteY25" fmla="*/ 0 h 353303"/>
                <a:gd name="connsiteX26" fmla="*/ 246143 w 519373"/>
                <a:gd name="connsiteY26" fmla="*/ 25910 h 353303"/>
                <a:gd name="connsiteX27" fmla="*/ 264986 w 519373"/>
                <a:gd name="connsiteY27" fmla="*/ 32976 h 353303"/>
                <a:gd name="connsiteX28" fmla="*/ 274408 w 519373"/>
                <a:gd name="connsiteY28" fmla="*/ 40043 h 353303"/>
                <a:gd name="connsiteX29" fmla="*/ 289718 w 519373"/>
                <a:gd name="connsiteY29" fmla="*/ 47109 h 353303"/>
                <a:gd name="connsiteX30" fmla="*/ 306206 w 519373"/>
                <a:gd name="connsiteY30" fmla="*/ 43576 h 353303"/>
                <a:gd name="connsiteX31" fmla="*/ 312095 w 519373"/>
                <a:gd name="connsiteY31" fmla="*/ 55353 h 353303"/>
                <a:gd name="connsiteX32" fmla="*/ 329761 w 519373"/>
                <a:gd name="connsiteY32" fmla="*/ 61241 h 353303"/>
                <a:gd name="connsiteX33" fmla="*/ 343893 w 519373"/>
                <a:gd name="connsiteY33" fmla="*/ 57708 h 353303"/>
                <a:gd name="connsiteX34" fmla="*/ 360381 w 519373"/>
                <a:gd name="connsiteY34" fmla="*/ 70663 h 353303"/>
                <a:gd name="connsiteX35" fmla="*/ 369803 w 519373"/>
                <a:gd name="connsiteY35" fmla="*/ 58886 h 353303"/>
                <a:gd name="connsiteX36" fmla="*/ 391002 w 519373"/>
                <a:gd name="connsiteY36" fmla="*/ 73019 h 353303"/>
                <a:gd name="connsiteX37" fmla="*/ 400424 w 519373"/>
                <a:gd name="connsiteY37" fmla="*/ 82440 h 353303"/>
                <a:gd name="connsiteX38" fmla="*/ 418089 w 519373"/>
                <a:gd name="connsiteY38" fmla="*/ 84796 h 353303"/>
                <a:gd name="connsiteX39" fmla="*/ 427511 w 519373"/>
                <a:gd name="connsiteY39" fmla="*/ 100106 h 353303"/>
                <a:gd name="connsiteX40" fmla="*/ 427511 w 519373"/>
                <a:gd name="connsiteY40" fmla="*/ 124838 h 353303"/>
                <a:gd name="connsiteX41" fmla="*/ 442822 w 519373"/>
                <a:gd name="connsiteY41" fmla="*/ 129549 h 353303"/>
                <a:gd name="connsiteX42" fmla="*/ 446355 w 519373"/>
                <a:gd name="connsiteY42" fmla="*/ 138971 h 353303"/>
                <a:gd name="connsiteX43" fmla="*/ 469909 w 519373"/>
                <a:gd name="connsiteY43" fmla="*/ 142504 h 353303"/>
                <a:gd name="connsiteX44" fmla="*/ 478039 w 519373"/>
                <a:gd name="connsiteY44" fmla="*/ 152667 h 353303"/>
                <a:gd name="connsiteX45" fmla="*/ 475798 w 519373"/>
                <a:gd name="connsiteY45" fmla="*/ 167236 h 353303"/>
                <a:gd name="connsiteX46" fmla="*/ 482864 w 519373"/>
                <a:gd name="connsiteY46" fmla="*/ 174302 h 353303"/>
                <a:gd name="connsiteX47" fmla="*/ 499352 w 519373"/>
                <a:gd name="connsiteY47" fmla="*/ 186080 h 353303"/>
                <a:gd name="connsiteX48" fmla="*/ 494641 w 519373"/>
                <a:gd name="connsiteY48" fmla="*/ 200212 h 353303"/>
                <a:gd name="connsiteX49" fmla="*/ 501707 w 519373"/>
                <a:gd name="connsiteY49" fmla="*/ 214345 h 353303"/>
                <a:gd name="connsiteX50" fmla="*/ 514662 w 519373"/>
                <a:gd name="connsiteY50" fmla="*/ 214345 h 353303"/>
                <a:gd name="connsiteX51" fmla="*/ 519373 w 519373"/>
                <a:gd name="connsiteY51" fmla="*/ 219056 h 353303"/>
                <a:gd name="connsiteX52" fmla="*/ 499352 w 519373"/>
                <a:gd name="connsiteY52" fmla="*/ 249676 h 353303"/>
                <a:gd name="connsiteX53" fmla="*/ 500530 w 519373"/>
                <a:gd name="connsiteY53" fmla="*/ 259098 h 353303"/>
                <a:gd name="connsiteX54" fmla="*/ 511129 w 519373"/>
                <a:gd name="connsiteY54" fmla="*/ 262631 h 353303"/>
                <a:gd name="connsiteX55" fmla="*/ 501707 w 519373"/>
                <a:gd name="connsiteY55" fmla="*/ 287363 h 353303"/>
                <a:gd name="connsiteX56" fmla="*/ 489930 w 519373"/>
                <a:gd name="connsiteY56" fmla="*/ 302674 h 353303"/>
                <a:gd name="connsiteX57" fmla="*/ 472265 w 519373"/>
                <a:gd name="connsiteY57" fmla="*/ 290897 h 353303"/>
                <a:gd name="connsiteX58" fmla="*/ 467554 w 519373"/>
                <a:gd name="connsiteY58" fmla="*/ 306207 h 353303"/>
                <a:gd name="connsiteX59" fmla="*/ 478153 w 519373"/>
                <a:gd name="connsiteY59" fmla="*/ 317984 h 353303"/>
                <a:gd name="connsiteX60" fmla="*/ 485219 w 519373"/>
                <a:gd name="connsiteY60" fmla="*/ 342716 h 353303"/>
                <a:gd name="connsiteX61" fmla="*/ 480279 w 519373"/>
                <a:gd name="connsiteY61" fmla="*/ 353303 h 35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19373" h="353303">
                  <a:moveTo>
                    <a:pt x="915" y="353303"/>
                  </a:moveTo>
                  <a:lnTo>
                    <a:pt x="0" y="345072"/>
                  </a:lnTo>
                  <a:lnTo>
                    <a:pt x="14133" y="317984"/>
                  </a:lnTo>
                  <a:lnTo>
                    <a:pt x="24732" y="283830"/>
                  </a:lnTo>
                  <a:lnTo>
                    <a:pt x="40043" y="270875"/>
                  </a:lnTo>
                  <a:lnTo>
                    <a:pt x="52997" y="266164"/>
                  </a:lnTo>
                  <a:lnTo>
                    <a:pt x="61241" y="249676"/>
                  </a:lnTo>
                  <a:lnTo>
                    <a:pt x="74196" y="239077"/>
                  </a:lnTo>
                  <a:lnTo>
                    <a:pt x="81263" y="226122"/>
                  </a:lnTo>
                  <a:lnTo>
                    <a:pt x="95395" y="215523"/>
                  </a:lnTo>
                  <a:lnTo>
                    <a:pt x="103639" y="196679"/>
                  </a:lnTo>
                  <a:lnTo>
                    <a:pt x="122483" y="130727"/>
                  </a:lnTo>
                  <a:cubicBezTo>
                    <a:pt x="122875" y="126016"/>
                    <a:pt x="123268" y="121305"/>
                    <a:pt x="123660" y="116594"/>
                  </a:cubicBezTo>
                  <a:lnTo>
                    <a:pt x="133082" y="102462"/>
                  </a:lnTo>
                  <a:lnTo>
                    <a:pt x="129549" y="95395"/>
                  </a:lnTo>
                  <a:lnTo>
                    <a:pt x="136615" y="83618"/>
                  </a:lnTo>
                  <a:lnTo>
                    <a:pt x="142504" y="67130"/>
                  </a:lnTo>
                  <a:lnTo>
                    <a:pt x="147215" y="58886"/>
                  </a:lnTo>
                  <a:lnTo>
                    <a:pt x="155459" y="27088"/>
                  </a:lnTo>
                  <a:lnTo>
                    <a:pt x="151926" y="5889"/>
                  </a:lnTo>
                  <a:lnTo>
                    <a:pt x="153511" y="5052"/>
                  </a:lnTo>
                  <a:lnTo>
                    <a:pt x="152935" y="7066"/>
                  </a:lnTo>
                  <a:lnTo>
                    <a:pt x="195501" y="7066"/>
                  </a:lnTo>
                  <a:lnTo>
                    <a:pt x="213167" y="14133"/>
                  </a:lnTo>
                  <a:lnTo>
                    <a:pt x="215522" y="3533"/>
                  </a:lnTo>
                  <a:lnTo>
                    <a:pt x="240254" y="0"/>
                  </a:lnTo>
                  <a:lnTo>
                    <a:pt x="246143" y="25910"/>
                  </a:lnTo>
                  <a:lnTo>
                    <a:pt x="264986" y="32976"/>
                  </a:lnTo>
                  <a:lnTo>
                    <a:pt x="274408" y="40043"/>
                  </a:lnTo>
                  <a:lnTo>
                    <a:pt x="289718" y="47109"/>
                  </a:lnTo>
                  <a:lnTo>
                    <a:pt x="306206" y="43576"/>
                  </a:lnTo>
                  <a:lnTo>
                    <a:pt x="312095" y="55353"/>
                  </a:lnTo>
                  <a:lnTo>
                    <a:pt x="329761" y="61241"/>
                  </a:lnTo>
                  <a:lnTo>
                    <a:pt x="343893" y="57708"/>
                  </a:lnTo>
                  <a:lnTo>
                    <a:pt x="360381" y="70663"/>
                  </a:lnTo>
                  <a:lnTo>
                    <a:pt x="369803" y="58886"/>
                  </a:lnTo>
                  <a:lnTo>
                    <a:pt x="391002" y="73019"/>
                  </a:lnTo>
                  <a:lnTo>
                    <a:pt x="400424" y="82440"/>
                  </a:lnTo>
                  <a:lnTo>
                    <a:pt x="418089" y="84796"/>
                  </a:lnTo>
                  <a:lnTo>
                    <a:pt x="427511" y="100106"/>
                  </a:lnTo>
                  <a:lnTo>
                    <a:pt x="427511" y="124838"/>
                  </a:lnTo>
                  <a:lnTo>
                    <a:pt x="442822" y="129549"/>
                  </a:lnTo>
                  <a:lnTo>
                    <a:pt x="446355" y="138971"/>
                  </a:lnTo>
                  <a:lnTo>
                    <a:pt x="469909" y="142504"/>
                  </a:lnTo>
                  <a:lnTo>
                    <a:pt x="478039" y="152667"/>
                  </a:lnTo>
                  <a:lnTo>
                    <a:pt x="475798" y="167236"/>
                  </a:lnTo>
                  <a:lnTo>
                    <a:pt x="482864" y="174302"/>
                  </a:lnTo>
                  <a:lnTo>
                    <a:pt x="499352" y="186080"/>
                  </a:lnTo>
                  <a:lnTo>
                    <a:pt x="494641" y="200212"/>
                  </a:lnTo>
                  <a:lnTo>
                    <a:pt x="501707" y="214345"/>
                  </a:lnTo>
                  <a:lnTo>
                    <a:pt x="514662" y="214345"/>
                  </a:lnTo>
                  <a:lnTo>
                    <a:pt x="519373" y="219056"/>
                  </a:lnTo>
                  <a:lnTo>
                    <a:pt x="499352" y="249676"/>
                  </a:lnTo>
                  <a:lnTo>
                    <a:pt x="500530" y="259098"/>
                  </a:lnTo>
                  <a:lnTo>
                    <a:pt x="511129" y="262631"/>
                  </a:lnTo>
                  <a:lnTo>
                    <a:pt x="501707" y="287363"/>
                  </a:lnTo>
                  <a:lnTo>
                    <a:pt x="489930" y="302674"/>
                  </a:lnTo>
                  <a:lnTo>
                    <a:pt x="472265" y="290897"/>
                  </a:lnTo>
                  <a:lnTo>
                    <a:pt x="467554" y="306207"/>
                  </a:lnTo>
                  <a:lnTo>
                    <a:pt x="478153" y="317984"/>
                  </a:lnTo>
                  <a:lnTo>
                    <a:pt x="485219" y="342716"/>
                  </a:lnTo>
                  <a:lnTo>
                    <a:pt x="480279" y="353303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132C0DE-C802-696E-B2F6-0F5EC56C3B03}"/>
                </a:ext>
              </a:extLst>
            </p:cNvPr>
            <p:cNvSpPr/>
            <p:nvPr/>
          </p:nvSpPr>
          <p:spPr>
            <a:xfrm>
              <a:off x="1572794" y="3259806"/>
              <a:ext cx="535077" cy="277144"/>
            </a:xfrm>
            <a:custGeom>
              <a:avLst/>
              <a:gdLst>
                <a:gd name="connsiteX0" fmla="*/ 448711 w 535077"/>
                <a:gd name="connsiteY0" fmla="*/ 0 h 277144"/>
                <a:gd name="connsiteX1" fmla="*/ 460488 w 535077"/>
                <a:gd name="connsiteY1" fmla="*/ 0 h 277144"/>
                <a:gd name="connsiteX2" fmla="*/ 499746 w 535077"/>
                <a:gd name="connsiteY2" fmla="*/ 7852 h 277144"/>
                <a:gd name="connsiteX3" fmla="*/ 517400 w 535077"/>
                <a:gd name="connsiteY3" fmla="*/ 15698 h 277144"/>
                <a:gd name="connsiteX4" fmla="*/ 535077 w 535077"/>
                <a:gd name="connsiteY4" fmla="*/ 81459 h 277144"/>
                <a:gd name="connsiteX5" fmla="*/ 533114 w 535077"/>
                <a:gd name="connsiteY5" fmla="*/ 91273 h 277144"/>
                <a:gd name="connsiteX6" fmla="*/ 513486 w 535077"/>
                <a:gd name="connsiteY6" fmla="*/ 65756 h 277144"/>
                <a:gd name="connsiteX7" fmla="*/ 518393 w 535077"/>
                <a:gd name="connsiteY7" fmla="*/ 101088 h 277144"/>
                <a:gd name="connsiteX8" fmla="*/ 516430 w 535077"/>
                <a:gd name="connsiteY8" fmla="*/ 106976 h 277144"/>
                <a:gd name="connsiteX9" fmla="*/ 500727 w 535077"/>
                <a:gd name="connsiteY9" fmla="*/ 81459 h 277144"/>
                <a:gd name="connsiteX10" fmla="*/ 495820 w 535077"/>
                <a:gd name="connsiteY10" fmla="*/ 94218 h 277144"/>
                <a:gd name="connsiteX11" fmla="*/ 497783 w 535077"/>
                <a:gd name="connsiteY11" fmla="*/ 111883 h 277144"/>
                <a:gd name="connsiteX12" fmla="*/ 486987 w 535077"/>
                <a:gd name="connsiteY12" fmla="*/ 117772 h 277144"/>
                <a:gd name="connsiteX13" fmla="*/ 465395 w 535077"/>
                <a:gd name="connsiteY13" fmla="*/ 130531 h 277144"/>
                <a:gd name="connsiteX14" fmla="*/ 461469 w 535077"/>
                <a:gd name="connsiteY14" fmla="*/ 140345 h 277144"/>
                <a:gd name="connsiteX15" fmla="*/ 473247 w 535077"/>
                <a:gd name="connsiteY15" fmla="*/ 156048 h 277144"/>
                <a:gd name="connsiteX16" fmla="*/ 486005 w 535077"/>
                <a:gd name="connsiteY16" fmla="*/ 162918 h 277144"/>
                <a:gd name="connsiteX17" fmla="*/ 484043 w 535077"/>
                <a:gd name="connsiteY17" fmla="*/ 183528 h 277144"/>
                <a:gd name="connsiteX18" fmla="*/ 468340 w 535077"/>
                <a:gd name="connsiteY18" fmla="*/ 181565 h 277144"/>
                <a:gd name="connsiteX19" fmla="*/ 466377 w 535077"/>
                <a:gd name="connsiteY19" fmla="*/ 188435 h 277144"/>
                <a:gd name="connsiteX20" fmla="*/ 455581 w 535077"/>
                <a:gd name="connsiteY20" fmla="*/ 189417 h 277144"/>
                <a:gd name="connsiteX21" fmla="*/ 451656 w 535077"/>
                <a:gd name="connsiteY21" fmla="*/ 199231 h 277144"/>
                <a:gd name="connsiteX22" fmla="*/ 428101 w 535077"/>
                <a:gd name="connsiteY22" fmla="*/ 206101 h 277144"/>
                <a:gd name="connsiteX23" fmla="*/ 428101 w 535077"/>
                <a:gd name="connsiteY23" fmla="*/ 216897 h 277144"/>
                <a:gd name="connsiteX24" fmla="*/ 446748 w 535077"/>
                <a:gd name="connsiteY24" fmla="*/ 217878 h 277144"/>
                <a:gd name="connsiteX25" fmla="*/ 464414 w 535077"/>
                <a:gd name="connsiteY25" fmla="*/ 225730 h 277144"/>
                <a:gd name="connsiteX26" fmla="*/ 468340 w 535077"/>
                <a:gd name="connsiteY26" fmla="*/ 238488 h 277144"/>
                <a:gd name="connsiteX27" fmla="*/ 439878 w 535077"/>
                <a:gd name="connsiteY27" fmla="*/ 263024 h 277144"/>
                <a:gd name="connsiteX28" fmla="*/ 439878 w 535077"/>
                <a:gd name="connsiteY28" fmla="*/ 269894 h 277144"/>
                <a:gd name="connsiteX29" fmla="*/ 451656 w 535077"/>
                <a:gd name="connsiteY29" fmla="*/ 272838 h 277144"/>
                <a:gd name="connsiteX30" fmla="*/ 454048 w 535077"/>
                <a:gd name="connsiteY30" fmla="*/ 277144 h 277144"/>
                <a:gd name="connsiteX31" fmla="*/ 12725 w 535077"/>
                <a:gd name="connsiteY31" fmla="*/ 277144 h 277144"/>
                <a:gd name="connsiteX32" fmla="*/ 17666 w 535077"/>
                <a:gd name="connsiteY32" fmla="*/ 266557 h 277144"/>
                <a:gd name="connsiteX33" fmla="*/ 10600 w 535077"/>
                <a:gd name="connsiteY33" fmla="*/ 241825 h 277144"/>
                <a:gd name="connsiteX34" fmla="*/ 0 w 535077"/>
                <a:gd name="connsiteY34" fmla="*/ 230048 h 277144"/>
                <a:gd name="connsiteX35" fmla="*/ 4711 w 535077"/>
                <a:gd name="connsiteY35" fmla="*/ 214738 h 277144"/>
                <a:gd name="connsiteX36" fmla="*/ 22377 w 535077"/>
                <a:gd name="connsiteY36" fmla="*/ 226515 h 277144"/>
                <a:gd name="connsiteX37" fmla="*/ 34154 w 535077"/>
                <a:gd name="connsiteY37" fmla="*/ 211204 h 277144"/>
                <a:gd name="connsiteX38" fmla="*/ 43576 w 535077"/>
                <a:gd name="connsiteY38" fmla="*/ 186472 h 277144"/>
                <a:gd name="connsiteX39" fmla="*/ 32976 w 535077"/>
                <a:gd name="connsiteY39" fmla="*/ 182939 h 277144"/>
                <a:gd name="connsiteX40" fmla="*/ 31799 w 535077"/>
                <a:gd name="connsiteY40" fmla="*/ 173517 h 277144"/>
                <a:gd name="connsiteX41" fmla="*/ 51820 w 535077"/>
                <a:gd name="connsiteY41" fmla="*/ 142897 h 277144"/>
                <a:gd name="connsiteX42" fmla="*/ 47109 w 535077"/>
                <a:gd name="connsiteY42" fmla="*/ 138186 h 277144"/>
                <a:gd name="connsiteX43" fmla="*/ 34154 w 535077"/>
                <a:gd name="connsiteY43" fmla="*/ 138186 h 277144"/>
                <a:gd name="connsiteX44" fmla="*/ 27088 w 535077"/>
                <a:gd name="connsiteY44" fmla="*/ 124053 h 277144"/>
                <a:gd name="connsiteX45" fmla="*/ 31799 w 535077"/>
                <a:gd name="connsiteY45" fmla="*/ 109921 h 277144"/>
                <a:gd name="connsiteX46" fmla="*/ 15311 w 535077"/>
                <a:gd name="connsiteY46" fmla="*/ 98143 h 277144"/>
                <a:gd name="connsiteX47" fmla="*/ 8244 w 535077"/>
                <a:gd name="connsiteY47" fmla="*/ 91077 h 277144"/>
                <a:gd name="connsiteX48" fmla="*/ 10486 w 535077"/>
                <a:gd name="connsiteY48" fmla="*/ 76508 h 277144"/>
                <a:gd name="connsiteX49" fmla="*/ 11777 w 535077"/>
                <a:gd name="connsiteY49" fmla="*/ 78122 h 277144"/>
                <a:gd name="connsiteX50" fmla="*/ 35332 w 535077"/>
                <a:gd name="connsiteY50" fmla="*/ 65167 h 277144"/>
                <a:gd name="connsiteX51" fmla="*/ 52998 w 535077"/>
                <a:gd name="connsiteY51" fmla="*/ 73411 h 277144"/>
                <a:gd name="connsiteX52" fmla="*/ 69486 w 535077"/>
                <a:gd name="connsiteY52" fmla="*/ 53390 h 277144"/>
                <a:gd name="connsiteX53" fmla="*/ 83618 w 535077"/>
                <a:gd name="connsiteY53" fmla="*/ 49857 h 277144"/>
                <a:gd name="connsiteX54" fmla="*/ 96573 w 535077"/>
                <a:gd name="connsiteY54" fmla="*/ 28658 h 277144"/>
                <a:gd name="connsiteX55" fmla="*/ 109528 w 535077"/>
                <a:gd name="connsiteY55" fmla="*/ 27480 h 277144"/>
                <a:gd name="connsiteX56" fmla="*/ 138578 w 535077"/>
                <a:gd name="connsiteY56" fmla="*/ 27480 h 277144"/>
                <a:gd name="connsiteX57" fmla="*/ 166059 w 535077"/>
                <a:gd name="connsiteY57" fmla="*/ 49072 h 277144"/>
                <a:gd name="connsiteX58" fmla="*/ 179799 w 535077"/>
                <a:gd name="connsiteY58" fmla="*/ 45146 h 277144"/>
                <a:gd name="connsiteX59" fmla="*/ 203353 w 535077"/>
                <a:gd name="connsiteY59" fmla="*/ 58886 h 277144"/>
                <a:gd name="connsiteX60" fmla="*/ 211205 w 535077"/>
                <a:gd name="connsiteY60" fmla="*/ 76552 h 277144"/>
                <a:gd name="connsiteX61" fmla="*/ 262239 w 535077"/>
                <a:gd name="connsiteY61" fmla="*/ 70663 h 277144"/>
                <a:gd name="connsiteX62" fmla="*/ 285793 w 535077"/>
                <a:gd name="connsiteY62" fmla="*/ 74589 h 277144"/>
                <a:gd name="connsiteX63" fmla="*/ 289719 w 535077"/>
                <a:gd name="connsiteY63" fmla="*/ 94218 h 277144"/>
                <a:gd name="connsiteX64" fmla="*/ 268127 w 535077"/>
                <a:gd name="connsiteY64" fmla="*/ 109921 h 277144"/>
                <a:gd name="connsiteX65" fmla="*/ 285793 w 535077"/>
                <a:gd name="connsiteY65" fmla="*/ 113846 h 277144"/>
                <a:gd name="connsiteX66" fmla="*/ 285793 w 535077"/>
                <a:gd name="connsiteY66" fmla="*/ 125624 h 277144"/>
                <a:gd name="connsiteX67" fmla="*/ 315236 w 535077"/>
                <a:gd name="connsiteY67" fmla="*/ 137401 h 277144"/>
                <a:gd name="connsiteX68" fmla="*/ 317199 w 535077"/>
                <a:gd name="connsiteY68" fmla="*/ 149178 h 277144"/>
                <a:gd name="connsiteX69" fmla="*/ 327013 w 535077"/>
                <a:gd name="connsiteY69" fmla="*/ 151141 h 277144"/>
                <a:gd name="connsiteX70" fmla="*/ 336828 w 535077"/>
                <a:gd name="connsiteY70" fmla="*/ 151141 h 277144"/>
                <a:gd name="connsiteX71" fmla="*/ 346642 w 535077"/>
                <a:gd name="connsiteY71" fmla="*/ 129549 h 277144"/>
                <a:gd name="connsiteX72" fmla="*/ 362345 w 535077"/>
                <a:gd name="connsiteY72" fmla="*/ 127586 h 277144"/>
                <a:gd name="connsiteX73" fmla="*/ 366271 w 535077"/>
                <a:gd name="connsiteY73" fmla="*/ 111883 h 277144"/>
                <a:gd name="connsiteX74" fmla="*/ 376085 w 535077"/>
                <a:gd name="connsiteY74" fmla="*/ 119735 h 277144"/>
                <a:gd name="connsiteX75" fmla="*/ 387862 w 535077"/>
                <a:gd name="connsiteY75" fmla="*/ 119735 h 277144"/>
                <a:gd name="connsiteX76" fmla="*/ 407491 w 535077"/>
                <a:gd name="connsiteY76" fmla="*/ 131512 h 277144"/>
                <a:gd name="connsiteX77" fmla="*/ 413379 w 535077"/>
                <a:gd name="connsiteY77" fmla="*/ 131512 h 277144"/>
                <a:gd name="connsiteX78" fmla="*/ 417305 w 535077"/>
                <a:gd name="connsiteY78" fmla="*/ 119735 h 277144"/>
                <a:gd name="connsiteX79" fmla="*/ 429082 w 535077"/>
                <a:gd name="connsiteY79" fmla="*/ 113846 h 277144"/>
                <a:gd name="connsiteX80" fmla="*/ 440860 w 535077"/>
                <a:gd name="connsiteY80" fmla="*/ 92255 h 277144"/>
                <a:gd name="connsiteX81" fmla="*/ 433008 w 535077"/>
                <a:gd name="connsiteY81" fmla="*/ 82440 h 277144"/>
                <a:gd name="connsiteX82" fmla="*/ 448711 w 535077"/>
                <a:gd name="connsiteY82" fmla="*/ 56923 h 277144"/>
                <a:gd name="connsiteX83" fmla="*/ 452637 w 535077"/>
                <a:gd name="connsiteY83" fmla="*/ 31406 h 277144"/>
                <a:gd name="connsiteX84" fmla="*/ 444785 w 535077"/>
                <a:gd name="connsiteY84" fmla="*/ 17666 h 277144"/>
                <a:gd name="connsiteX0" fmla="*/ 448711 w 535077"/>
                <a:gd name="connsiteY0" fmla="*/ 0 h 366044"/>
                <a:gd name="connsiteX1" fmla="*/ 460488 w 535077"/>
                <a:gd name="connsiteY1" fmla="*/ 0 h 366044"/>
                <a:gd name="connsiteX2" fmla="*/ 499746 w 535077"/>
                <a:gd name="connsiteY2" fmla="*/ 7852 h 366044"/>
                <a:gd name="connsiteX3" fmla="*/ 517400 w 535077"/>
                <a:gd name="connsiteY3" fmla="*/ 15698 h 366044"/>
                <a:gd name="connsiteX4" fmla="*/ 535077 w 535077"/>
                <a:gd name="connsiteY4" fmla="*/ 81459 h 366044"/>
                <a:gd name="connsiteX5" fmla="*/ 533114 w 535077"/>
                <a:gd name="connsiteY5" fmla="*/ 91273 h 366044"/>
                <a:gd name="connsiteX6" fmla="*/ 513486 w 535077"/>
                <a:gd name="connsiteY6" fmla="*/ 65756 h 366044"/>
                <a:gd name="connsiteX7" fmla="*/ 518393 w 535077"/>
                <a:gd name="connsiteY7" fmla="*/ 101088 h 366044"/>
                <a:gd name="connsiteX8" fmla="*/ 516430 w 535077"/>
                <a:gd name="connsiteY8" fmla="*/ 106976 h 366044"/>
                <a:gd name="connsiteX9" fmla="*/ 500727 w 535077"/>
                <a:gd name="connsiteY9" fmla="*/ 81459 h 366044"/>
                <a:gd name="connsiteX10" fmla="*/ 495820 w 535077"/>
                <a:gd name="connsiteY10" fmla="*/ 94218 h 366044"/>
                <a:gd name="connsiteX11" fmla="*/ 497783 w 535077"/>
                <a:gd name="connsiteY11" fmla="*/ 111883 h 366044"/>
                <a:gd name="connsiteX12" fmla="*/ 486987 w 535077"/>
                <a:gd name="connsiteY12" fmla="*/ 117772 h 366044"/>
                <a:gd name="connsiteX13" fmla="*/ 465395 w 535077"/>
                <a:gd name="connsiteY13" fmla="*/ 130531 h 366044"/>
                <a:gd name="connsiteX14" fmla="*/ 461469 w 535077"/>
                <a:gd name="connsiteY14" fmla="*/ 140345 h 366044"/>
                <a:gd name="connsiteX15" fmla="*/ 473247 w 535077"/>
                <a:gd name="connsiteY15" fmla="*/ 156048 h 366044"/>
                <a:gd name="connsiteX16" fmla="*/ 486005 w 535077"/>
                <a:gd name="connsiteY16" fmla="*/ 162918 h 366044"/>
                <a:gd name="connsiteX17" fmla="*/ 484043 w 535077"/>
                <a:gd name="connsiteY17" fmla="*/ 183528 h 366044"/>
                <a:gd name="connsiteX18" fmla="*/ 468340 w 535077"/>
                <a:gd name="connsiteY18" fmla="*/ 181565 h 366044"/>
                <a:gd name="connsiteX19" fmla="*/ 466377 w 535077"/>
                <a:gd name="connsiteY19" fmla="*/ 188435 h 366044"/>
                <a:gd name="connsiteX20" fmla="*/ 455581 w 535077"/>
                <a:gd name="connsiteY20" fmla="*/ 189417 h 366044"/>
                <a:gd name="connsiteX21" fmla="*/ 451656 w 535077"/>
                <a:gd name="connsiteY21" fmla="*/ 199231 h 366044"/>
                <a:gd name="connsiteX22" fmla="*/ 428101 w 535077"/>
                <a:gd name="connsiteY22" fmla="*/ 206101 h 366044"/>
                <a:gd name="connsiteX23" fmla="*/ 428101 w 535077"/>
                <a:gd name="connsiteY23" fmla="*/ 216897 h 366044"/>
                <a:gd name="connsiteX24" fmla="*/ 446748 w 535077"/>
                <a:gd name="connsiteY24" fmla="*/ 217878 h 366044"/>
                <a:gd name="connsiteX25" fmla="*/ 464414 w 535077"/>
                <a:gd name="connsiteY25" fmla="*/ 225730 h 366044"/>
                <a:gd name="connsiteX26" fmla="*/ 468340 w 535077"/>
                <a:gd name="connsiteY26" fmla="*/ 238488 h 366044"/>
                <a:gd name="connsiteX27" fmla="*/ 439878 w 535077"/>
                <a:gd name="connsiteY27" fmla="*/ 263024 h 366044"/>
                <a:gd name="connsiteX28" fmla="*/ 439878 w 535077"/>
                <a:gd name="connsiteY28" fmla="*/ 269894 h 366044"/>
                <a:gd name="connsiteX29" fmla="*/ 451656 w 535077"/>
                <a:gd name="connsiteY29" fmla="*/ 272838 h 366044"/>
                <a:gd name="connsiteX30" fmla="*/ 454048 w 535077"/>
                <a:gd name="connsiteY30" fmla="*/ 277144 h 366044"/>
                <a:gd name="connsiteX31" fmla="*/ 179806 w 535077"/>
                <a:gd name="connsiteY31" fmla="*/ 366044 h 366044"/>
                <a:gd name="connsiteX32" fmla="*/ 12725 w 535077"/>
                <a:gd name="connsiteY32" fmla="*/ 277144 h 366044"/>
                <a:gd name="connsiteX33" fmla="*/ 17666 w 535077"/>
                <a:gd name="connsiteY33" fmla="*/ 266557 h 366044"/>
                <a:gd name="connsiteX34" fmla="*/ 10600 w 535077"/>
                <a:gd name="connsiteY34" fmla="*/ 241825 h 366044"/>
                <a:gd name="connsiteX35" fmla="*/ 0 w 535077"/>
                <a:gd name="connsiteY35" fmla="*/ 230048 h 366044"/>
                <a:gd name="connsiteX36" fmla="*/ 4711 w 535077"/>
                <a:gd name="connsiteY36" fmla="*/ 214738 h 366044"/>
                <a:gd name="connsiteX37" fmla="*/ 22377 w 535077"/>
                <a:gd name="connsiteY37" fmla="*/ 226515 h 366044"/>
                <a:gd name="connsiteX38" fmla="*/ 34154 w 535077"/>
                <a:gd name="connsiteY38" fmla="*/ 211204 h 366044"/>
                <a:gd name="connsiteX39" fmla="*/ 43576 w 535077"/>
                <a:gd name="connsiteY39" fmla="*/ 186472 h 366044"/>
                <a:gd name="connsiteX40" fmla="*/ 32976 w 535077"/>
                <a:gd name="connsiteY40" fmla="*/ 182939 h 366044"/>
                <a:gd name="connsiteX41" fmla="*/ 31799 w 535077"/>
                <a:gd name="connsiteY41" fmla="*/ 173517 h 366044"/>
                <a:gd name="connsiteX42" fmla="*/ 51820 w 535077"/>
                <a:gd name="connsiteY42" fmla="*/ 142897 h 366044"/>
                <a:gd name="connsiteX43" fmla="*/ 47109 w 535077"/>
                <a:gd name="connsiteY43" fmla="*/ 138186 h 366044"/>
                <a:gd name="connsiteX44" fmla="*/ 34154 w 535077"/>
                <a:gd name="connsiteY44" fmla="*/ 138186 h 366044"/>
                <a:gd name="connsiteX45" fmla="*/ 27088 w 535077"/>
                <a:gd name="connsiteY45" fmla="*/ 124053 h 366044"/>
                <a:gd name="connsiteX46" fmla="*/ 31799 w 535077"/>
                <a:gd name="connsiteY46" fmla="*/ 109921 h 366044"/>
                <a:gd name="connsiteX47" fmla="*/ 15311 w 535077"/>
                <a:gd name="connsiteY47" fmla="*/ 98143 h 366044"/>
                <a:gd name="connsiteX48" fmla="*/ 8244 w 535077"/>
                <a:gd name="connsiteY48" fmla="*/ 91077 h 366044"/>
                <a:gd name="connsiteX49" fmla="*/ 10486 w 535077"/>
                <a:gd name="connsiteY49" fmla="*/ 76508 h 366044"/>
                <a:gd name="connsiteX50" fmla="*/ 11777 w 535077"/>
                <a:gd name="connsiteY50" fmla="*/ 78122 h 366044"/>
                <a:gd name="connsiteX51" fmla="*/ 35332 w 535077"/>
                <a:gd name="connsiteY51" fmla="*/ 65167 h 366044"/>
                <a:gd name="connsiteX52" fmla="*/ 52998 w 535077"/>
                <a:gd name="connsiteY52" fmla="*/ 73411 h 366044"/>
                <a:gd name="connsiteX53" fmla="*/ 69486 w 535077"/>
                <a:gd name="connsiteY53" fmla="*/ 53390 h 366044"/>
                <a:gd name="connsiteX54" fmla="*/ 83618 w 535077"/>
                <a:gd name="connsiteY54" fmla="*/ 49857 h 366044"/>
                <a:gd name="connsiteX55" fmla="*/ 96573 w 535077"/>
                <a:gd name="connsiteY55" fmla="*/ 28658 h 366044"/>
                <a:gd name="connsiteX56" fmla="*/ 109528 w 535077"/>
                <a:gd name="connsiteY56" fmla="*/ 27480 h 366044"/>
                <a:gd name="connsiteX57" fmla="*/ 138578 w 535077"/>
                <a:gd name="connsiteY57" fmla="*/ 27480 h 366044"/>
                <a:gd name="connsiteX58" fmla="*/ 166059 w 535077"/>
                <a:gd name="connsiteY58" fmla="*/ 49072 h 366044"/>
                <a:gd name="connsiteX59" fmla="*/ 179799 w 535077"/>
                <a:gd name="connsiteY59" fmla="*/ 45146 h 366044"/>
                <a:gd name="connsiteX60" fmla="*/ 203353 w 535077"/>
                <a:gd name="connsiteY60" fmla="*/ 58886 h 366044"/>
                <a:gd name="connsiteX61" fmla="*/ 211205 w 535077"/>
                <a:gd name="connsiteY61" fmla="*/ 76552 h 366044"/>
                <a:gd name="connsiteX62" fmla="*/ 262239 w 535077"/>
                <a:gd name="connsiteY62" fmla="*/ 70663 h 366044"/>
                <a:gd name="connsiteX63" fmla="*/ 285793 w 535077"/>
                <a:gd name="connsiteY63" fmla="*/ 74589 h 366044"/>
                <a:gd name="connsiteX64" fmla="*/ 289719 w 535077"/>
                <a:gd name="connsiteY64" fmla="*/ 94218 h 366044"/>
                <a:gd name="connsiteX65" fmla="*/ 268127 w 535077"/>
                <a:gd name="connsiteY65" fmla="*/ 109921 h 366044"/>
                <a:gd name="connsiteX66" fmla="*/ 285793 w 535077"/>
                <a:gd name="connsiteY66" fmla="*/ 113846 h 366044"/>
                <a:gd name="connsiteX67" fmla="*/ 285793 w 535077"/>
                <a:gd name="connsiteY67" fmla="*/ 125624 h 366044"/>
                <a:gd name="connsiteX68" fmla="*/ 315236 w 535077"/>
                <a:gd name="connsiteY68" fmla="*/ 137401 h 366044"/>
                <a:gd name="connsiteX69" fmla="*/ 317199 w 535077"/>
                <a:gd name="connsiteY69" fmla="*/ 149178 h 366044"/>
                <a:gd name="connsiteX70" fmla="*/ 327013 w 535077"/>
                <a:gd name="connsiteY70" fmla="*/ 151141 h 366044"/>
                <a:gd name="connsiteX71" fmla="*/ 336828 w 535077"/>
                <a:gd name="connsiteY71" fmla="*/ 151141 h 366044"/>
                <a:gd name="connsiteX72" fmla="*/ 346642 w 535077"/>
                <a:gd name="connsiteY72" fmla="*/ 129549 h 366044"/>
                <a:gd name="connsiteX73" fmla="*/ 362345 w 535077"/>
                <a:gd name="connsiteY73" fmla="*/ 127586 h 366044"/>
                <a:gd name="connsiteX74" fmla="*/ 366271 w 535077"/>
                <a:gd name="connsiteY74" fmla="*/ 111883 h 366044"/>
                <a:gd name="connsiteX75" fmla="*/ 376085 w 535077"/>
                <a:gd name="connsiteY75" fmla="*/ 119735 h 366044"/>
                <a:gd name="connsiteX76" fmla="*/ 387862 w 535077"/>
                <a:gd name="connsiteY76" fmla="*/ 119735 h 366044"/>
                <a:gd name="connsiteX77" fmla="*/ 407491 w 535077"/>
                <a:gd name="connsiteY77" fmla="*/ 131512 h 366044"/>
                <a:gd name="connsiteX78" fmla="*/ 413379 w 535077"/>
                <a:gd name="connsiteY78" fmla="*/ 131512 h 366044"/>
                <a:gd name="connsiteX79" fmla="*/ 417305 w 535077"/>
                <a:gd name="connsiteY79" fmla="*/ 119735 h 366044"/>
                <a:gd name="connsiteX80" fmla="*/ 429082 w 535077"/>
                <a:gd name="connsiteY80" fmla="*/ 113846 h 366044"/>
                <a:gd name="connsiteX81" fmla="*/ 440860 w 535077"/>
                <a:gd name="connsiteY81" fmla="*/ 92255 h 366044"/>
                <a:gd name="connsiteX82" fmla="*/ 433008 w 535077"/>
                <a:gd name="connsiteY82" fmla="*/ 82440 h 366044"/>
                <a:gd name="connsiteX83" fmla="*/ 448711 w 535077"/>
                <a:gd name="connsiteY83" fmla="*/ 56923 h 366044"/>
                <a:gd name="connsiteX84" fmla="*/ 452637 w 535077"/>
                <a:gd name="connsiteY84" fmla="*/ 31406 h 366044"/>
                <a:gd name="connsiteX85" fmla="*/ 444785 w 535077"/>
                <a:gd name="connsiteY85" fmla="*/ 17666 h 366044"/>
                <a:gd name="connsiteX86" fmla="*/ 448711 w 535077"/>
                <a:gd name="connsiteY86" fmla="*/ 0 h 366044"/>
                <a:gd name="connsiteX0" fmla="*/ 179806 w 535077"/>
                <a:gd name="connsiteY0" fmla="*/ 366044 h 457484"/>
                <a:gd name="connsiteX1" fmla="*/ 12725 w 535077"/>
                <a:gd name="connsiteY1" fmla="*/ 277144 h 457484"/>
                <a:gd name="connsiteX2" fmla="*/ 17666 w 535077"/>
                <a:gd name="connsiteY2" fmla="*/ 266557 h 457484"/>
                <a:gd name="connsiteX3" fmla="*/ 10600 w 535077"/>
                <a:gd name="connsiteY3" fmla="*/ 241825 h 457484"/>
                <a:gd name="connsiteX4" fmla="*/ 0 w 535077"/>
                <a:gd name="connsiteY4" fmla="*/ 230048 h 457484"/>
                <a:gd name="connsiteX5" fmla="*/ 4711 w 535077"/>
                <a:gd name="connsiteY5" fmla="*/ 214738 h 457484"/>
                <a:gd name="connsiteX6" fmla="*/ 22377 w 535077"/>
                <a:gd name="connsiteY6" fmla="*/ 226515 h 457484"/>
                <a:gd name="connsiteX7" fmla="*/ 34154 w 535077"/>
                <a:gd name="connsiteY7" fmla="*/ 211204 h 457484"/>
                <a:gd name="connsiteX8" fmla="*/ 43576 w 535077"/>
                <a:gd name="connsiteY8" fmla="*/ 186472 h 457484"/>
                <a:gd name="connsiteX9" fmla="*/ 32976 w 535077"/>
                <a:gd name="connsiteY9" fmla="*/ 182939 h 457484"/>
                <a:gd name="connsiteX10" fmla="*/ 31799 w 535077"/>
                <a:gd name="connsiteY10" fmla="*/ 173517 h 457484"/>
                <a:gd name="connsiteX11" fmla="*/ 51820 w 535077"/>
                <a:gd name="connsiteY11" fmla="*/ 142897 h 457484"/>
                <a:gd name="connsiteX12" fmla="*/ 47109 w 535077"/>
                <a:gd name="connsiteY12" fmla="*/ 138186 h 457484"/>
                <a:gd name="connsiteX13" fmla="*/ 34154 w 535077"/>
                <a:gd name="connsiteY13" fmla="*/ 138186 h 457484"/>
                <a:gd name="connsiteX14" fmla="*/ 27088 w 535077"/>
                <a:gd name="connsiteY14" fmla="*/ 124053 h 457484"/>
                <a:gd name="connsiteX15" fmla="*/ 31799 w 535077"/>
                <a:gd name="connsiteY15" fmla="*/ 109921 h 457484"/>
                <a:gd name="connsiteX16" fmla="*/ 15311 w 535077"/>
                <a:gd name="connsiteY16" fmla="*/ 98143 h 457484"/>
                <a:gd name="connsiteX17" fmla="*/ 8244 w 535077"/>
                <a:gd name="connsiteY17" fmla="*/ 91077 h 457484"/>
                <a:gd name="connsiteX18" fmla="*/ 10486 w 535077"/>
                <a:gd name="connsiteY18" fmla="*/ 76508 h 457484"/>
                <a:gd name="connsiteX19" fmla="*/ 11777 w 535077"/>
                <a:gd name="connsiteY19" fmla="*/ 78122 h 457484"/>
                <a:gd name="connsiteX20" fmla="*/ 35332 w 535077"/>
                <a:gd name="connsiteY20" fmla="*/ 65167 h 457484"/>
                <a:gd name="connsiteX21" fmla="*/ 52998 w 535077"/>
                <a:gd name="connsiteY21" fmla="*/ 73411 h 457484"/>
                <a:gd name="connsiteX22" fmla="*/ 69486 w 535077"/>
                <a:gd name="connsiteY22" fmla="*/ 53390 h 457484"/>
                <a:gd name="connsiteX23" fmla="*/ 83618 w 535077"/>
                <a:gd name="connsiteY23" fmla="*/ 49857 h 457484"/>
                <a:gd name="connsiteX24" fmla="*/ 96573 w 535077"/>
                <a:gd name="connsiteY24" fmla="*/ 28658 h 457484"/>
                <a:gd name="connsiteX25" fmla="*/ 109528 w 535077"/>
                <a:gd name="connsiteY25" fmla="*/ 27480 h 457484"/>
                <a:gd name="connsiteX26" fmla="*/ 138578 w 535077"/>
                <a:gd name="connsiteY26" fmla="*/ 27480 h 457484"/>
                <a:gd name="connsiteX27" fmla="*/ 166059 w 535077"/>
                <a:gd name="connsiteY27" fmla="*/ 49072 h 457484"/>
                <a:gd name="connsiteX28" fmla="*/ 179799 w 535077"/>
                <a:gd name="connsiteY28" fmla="*/ 45146 h 457484"/>
                <a:gd name="connsiteX29" fmla="*/ 203353 w 535077"/>
                <a:gd name="connsiteY29" fmla="*/ 58886 h 457484"/>
                <a:gd name="connsiteX30" fmla="*/ 211205 w 535077"/>
                <a:gd name="connsiteY30" fmla="*/ 76552 h 457484"/>
                <a:gd name="connsiteX31" fmla="*/ 262239 w 535077"/>
                <a:gd name="connsiteY31" fmla="*/ 70663 h 457484"/>
                <a:gd name="connsiteX32" fmla="*/ 285793 w 535077"/>
                <a:gd name="connsiteY32" fmla="*/ 74589 h 457484"/>
                <a:gd name="connsiteX33" fmla="*/ 289719 w 535077"/>
                <a:gd name="connsiteY33" fmla="*/ 94218 h 457484"/>
                <a:gd name="connsiteX34" fmla="*/ 268127 w 535077"/>
                <a:gd name="connsiteY34" fmla="*/ 109921 h 457484"/>
                <a:gd name="connsiteX35" fmla="*/ 285793 w 535077"/>
                <a:gd name="connsiteY35" fmla="*/ 113846 h 457484"/>
                <a:gd name="connsiteX36" fmla="*/ 285793 w 535077"/>
                <a:gd name="connsiteY36" fmla="*/ 125624 h 457484"/>
                <a:gd name="connsiteX37" fmla="*/ 315236 w 535077"/>
                <a:gd name="connsiteY37" fmla="*/ 137401 h 457484"/>
                <a:gd name="connsiteX38" fmla="*/ 317199 w 535077"/>
                <a:gd name="connsiteY38" fmla="*/ 149178 h 457484"/>
                <a:gd name="connsiteX39" fmla="*/ 327013 w 535077"/>
                <a:gd name="connsiteY39" fmla="*/ 151141 h 457484"/>
                <a:gd name="connsiteX40" fmla="*/ 336828 w 535077"/>
                <a:gd name="connsiteY40" fmla="*/ 151141 h 457484"/>
                <a:gd name="connsiteX41" fmla="*/ 346642 w 535077"/>
                <a:gd name="connsiteY41" fmla="*/ 129549 h 457484"/>
                <a:gd name="connsiteX42" fmla="*/ 362345 w 535077"/>
                <a:gd name="connsiteY42" fmla="*/ 127586 h 457484"/>
                <a:gd name="connsiteX43" fmla="*/ 366271 w 535077"/>
                <a:gd name="connsiteY43" fmla="*/ 111883 h 457484"/>
                <a:gd name="connsiteX44" fmla="*/ 376085 w 535077"/>
                <a:gd name="connsiteY44" fmla="*/ 119735 h 457484"/>
                <a:gd name="connsiteX45" fmla="*/ 387862 w 535077"/>
                <a:gd name="connsiteY45" fmla="*/ 119735 h 457484"/>
                <a:gd name="connsiteX46" fmla="*/ 407491 w 535077"/>
                <a:gd name="connsiteY46" fmla="*/ 131512 h 457484"/>
                <a:gd name="connsiteX47" fmla="*/ 413379 w 535077"/>
                <a:gd name="connsiteY47" fmla="*/ 131512 h 457484"/>
                <a:gd name="connsiteX48" fmla="*/ 417305 w 535077"/>
                <a:gd name="connsiteY48" fmla="*/ 119735 h 457484"/>
                <a:gd name="connsiteX49" fmla="*/ 429082 w 535077"/>
                <a:gd name="connsiteY49" fmla="*/ 113846 h 457484"/>
                <a:gd name="connsiteX50" fmla="*/ 440860 w 535077"/>
                <a:gd name="connsiteY50" fmla="*/ 92255 h 457484"/>
                <a:gd name="connsiteX51" fmla="*/ 433008 w 535077"/>
                <a:gd name="connsiteY51" fmla="*/ 82440 h 457484"/>
                <a:gd name="connsiteX52" fmla="*/ 448711 w 535077"/>
                <a:gd name="connsiteY52" fmla="*/ 56923 h 457484"/>
                <a:gd name="connsiteX53" fmla="*/ 452637 w 535077"/>
                <a:gd name="connsiteY53" fmla="*/ 31406 h 457484"/>
                <a:gd name="connsiteX54" fmla="*/ 444785 w 535077"/>
                <a:gd name="connsiteY54" fmla="*/ 17666 h 457484"/>
                <a:gd name="connsiteX55" fmla="*/ 448711 w 535077"/>
                <a:gd name="connsiteY55" fmla="*/ 0 h 457484"/>
                <a:gd name="connsiteX56" fmla="*/ 460488 w 535077"/>
                <a:gd name="connsiteY56" fmla="*/ 0 h 457484"/>
                <a:gd name="connsiteX57" fmla="*/ 499746 w 535077"/>
                <a:gd name="connsiteY57" fmla="*/ 7852 h 457484"/>
                <a:gd name="connsiteX58" fmla="*/ 517400 w 535077"/>
                <a:gd name="connsiteY58" fmla="*/ 15698 h 457484"/>
                <a:gd name="connsiteX59" fmla="*/ 535077 w 535077"/>
                <a:gd name="connsiteY59" fmla="*/ 81459 h 457484"/>
                <a:gd name="connsiteX60" fmla="*/ 533114 w 535077"/>
                <a:gd name="connsiteY60" fmla="*/ 91273 h 457484"/>
                <a:gd name="connsiteX61" fmla="*/ 513486 w 535077"/>
                <a:gd name="connsiteY61" fmla="*/ 65756 h 457484"/>
                <a:gd name="connsiteX62" fmla="*/ 518393 w 535077"/>
                <a:gd name="connsiteY62" fmla="*/ 101088 h 457484"/>
                <a:gd name="connsiteX63" fmla="*/ 516430 w 535077"/>
                <a:gd name="connsiteY63" fmla="*/ 106976 h 457484"/>
                <a:gd name="connsiteX64" fmla="*/ 500727 w 535077"/>
                <a:gd name="connsiteY64" fmla="*/ 81459 h 457484"/>
                <a:gd name="connsiteX65" fmla="*/ 495820 w 535077"/>
                <a:gd name="connsiteY65" fmla="*/ 94218 h 457484"/>
                <a:gd name="connsiteX66" fmla="*/ 497783 w 535077"/>
                <a:gd name="connsiteY66" fmla="*/ 111883 h 457484"/>
                <a:gd name="connsiteX67" fmla="*/ 486987 w 535077"/>
                <a:gd name="connsiteY67" fmla="*/ 117772 h 457484"/>
                <a:gd name="connsiteX68" fmla="*/ 465395 w 535077"/>
                <a:gd name="connsiteY68" fmla="*/ 130531 h 457484"/>
                <a:gd name="connsiteX69" fmla="*/ 461469 w 535077"/>
                <a:gd name="connsiteY69" fmla="*/ 140345 h 457484"/>
                <a:gd name="connsiteX70" fmla="*/ 473247 w 535077"/>
                <a:gd name="connsiteY70" fmla="*/ 156048 h 457484"/>
                <a:gd name="connsiteX71" fmla="*/ 486005 w 535077"/>
                <a:gd name="connsiteY71" fmla="*/ 162918 h 457484"/>
                <a:gd name="connsiteX72" fmla="*/ 484043 w 535077"/>
                <a:gd name="connsiteY72" fmla="*/ 183528 h 457484"/>
                <a:gd name="connsiteX73" fmla="*/ 468340 w 535077"/>
                <a:gd name="connsiteY73" fmla="*/ 181565 h 457484"/>
                <a:gd name="connsiteX74" fmla="*/ 466377 w 535077"/>
                <a:gd name="connsiteY74" fmla="*/ 188435 h 457484"/>
                <a:gd name="connsiteX75" fmla="*/ 455581 w 535077"/>
                <a:gd name="connsiteY75" fmla="*/ 189417 h 457484"/>
                <a:gd name="connsiteX76" fmla="*/ 451656 w 535077"/>
                <a:gd name="connsiteY76" fmla="*/ 199231 h 457484"/>
                <a:gd name="connsiteX77" fmla="*/ 428101 w 535077"/>
                <a:gd name="connsiteY77" fmla="*/ 206101 h 457484"/>
                <a:gd name="connsiteX78" fmla="*/ 428101 w 535077"/>
                <a:gd name="connsiteY78" fmla="*/ 216897 h 457484"/>
                <a:gd name="connsiteX79" fmla="*/ 446748 w 535077"/>
                <a:gd name="connsiteY79" fmla="*/ 217878 h 457484"/>
                <a:gd name="connsiteX80" fmla="*/ 464414 w 535077"/>
                <a:gd name="connsiteY80" fmla="*/ 225730 h 457484"/>
                <a:gd name="connsiteX81" fmla="*/ 468340 w 535077"/>
                <a:gd name="connsiteY81" fmla="*/ 238488 h 457484"/>
                <a:gd name="connsiteX82" fmla="*/ 439878 w 535077"/>
                <a:gd name="connsiteY82" fmla="*/ 263024 h 457484"/>
                <a:gd name="connsiteX83" fmla="*/ 439878 w 535077"/>
                <a:gd name="connsiteY83" fmla="*/ 269894 h 457484"/>
                <a:gd name="connsiteX84" fmla="*/ 451656 w 535077"/>
                <a:gd name="connsiteY84" fmla="*/ 272838 h 457484"/>
                <a:gd name="connsiteX85" fmla="*/ 454048 w 535077"/>
                <a:gd name="connsiteY85" fmla="*/ 277144 h 457484"/>
                <a:gd name="connsiteX86" fmla="*/ 271246 w 535077"/>
                <a:gd name="connsiteY86" fmla="*/ 457484 h 457484"/>
                <a:gd name="connsiteX0" fmla="*/ 12725 w 535077"/>
                <a:gd name="connsiteY0" fmla="*/ 277144 h 457484"/>
                <a:gd name="connsiteX1" fmla="*/ 17666 w 535077"/>
                <a:gd name="connsiteY1" fmla="*/ 266557 h 457484"/>
                <a:gd name="connsiteX2" fmla="*/ 10600 w 535077"/>
                <a:gd name="connsiteY2" fmla="*/ 241825 h 457484"/>
                <a:gd name="connsiteX3" fmla="*/ 0 w 535077"/>
                <a:gd name="connsiteY3" fmla="*/ 230048 h 457484"/>
                <a:gd name="connsiteX4" fmla="*/ 4711 w 535077"/>
                <a:gd name="connsiteY4" fmla="*/ 214738 h 457484"/>
                <a:gd name="connsiteX5" fmla="*/ 22377 w 535077"/>
                <a:gd name="connsiteY5" fmla="*/ 226515 h 457484"/>
                <a:gd name="connsiteX6" fmla="*/ 34154 w 535077"/>
                <a:gd name="connsiteY6" fmla="*/ 211204 h 457484"/>
                <a:gd name="connsiteX7" fmla="*/ 43576 w 535077"/>
                <a:gd name="connsiteY7" fmla="*/ 186472 h 457484"/>
                <a:gd name="connsiteX8" fmla="*/ 32976 w 535077"/>
                <a:gd name="connsiteY8" fmla="*/ 182939 h 457484"/>
                <a:gd name="connsiteX9" fmla="*/ 31799 w 535077"/>
                <a:gd name="connsiteY9" fmla="*/ 173517 h 457484"/>
                <a:gd name="connsiteX10" fmla="*/ 51820 w 535077"/>
                <a:gd name="connsiteY10" fmla="*/ 142897 h 457484"/>
                <a:gd name="connsiteX11" fmla="*/ 47109 w 535077"/>
                <a:gd name="connsiteY11" fmla="*/ 138186 h 457484"/>
                <a:gd name="connsiteX12" fmla="*/ 34154 w 535077"/>
                <a:gd name="connsiteY12" fmla="*/ 138186 h 457484"/>
                <a:gd name="connsiteX13" fmla="*/ 27088 w 535077"/>
                <a:gd name="connsiteY13" fmla="*/ 124053 h 457484"/>
                <a:gd name="connsiteX14" fmla="*/ 31799 w 535077"/>
                <a:gd name="connsiteY14" fmla="*/ 109921 h 457484"/>
                <a:gd name="connsiteX15" fmla="*/ 15311 w 535077"/>
                <a:gd name="connsiteY15" fmla="*/ 98143 h 457484"/>
                <a:gd name="connsiteX16" fmla="*/ 8244 w 535077"/>
                <a:gd name="connsiteY16" fmla="*/ 91077 h 457484"/>
                <a:gd name="connsiteX17" fmla="*/ 10486 w 535077"/>
                <a:gd name="connsiteY17" fmla="*/ 76508 h 457484"/>
                <a:gd name="connsiteX18" fmla="*/ 11777 w 535077"/>
                <a:gd name="connsiteY18" fmla="*/ 78122 h 457484"/>
                <a:gd name="connsiteX19" fmla="*/ 35332 w 535077"/>
                <a:gd name="connsiteY19" fmla="*/ 65167 h 457484"/>
                <a:gd name="connsiteX20" fmla="*/ 52998 w 535077"/>
                <a:gd name="connsiteY20" fmla="*/ 73411 h 457484"/>
                <a:gd name="connsiteX21" fmla="*/ 69486 w 535077"/>
                <a:gd name="connsiteY21" fmla="*/ 53390 h 457484"/>
                <a:gd name="connsiteX22" fmla="*/ 83618 w 535077"/>
                <a:gd name="connsiteY22" fmla="*/ 49857 h 457484"/>
                <a:gd name="connsiteX23" fmla="*/ 96573 w 535077"/>
                <a:gd name="connsiteY23" fmla="*/ 28658 h 457484"/>
                <a:gd name="connsiteX24" fmla="*/ 109528 w 535077"/>
                <a:gd name="connsiteY24" fmla="*/ 27480 h 457484"/>
                <a:gd name="connsiteX25" fmla="*/ 138578 w 535077"/>
                <a:gd name="connsiteY25" fmla="*/ 27480 h 457484"/>
                <a:gd name="connsiteX26" fmla="*/ 166059 w 535077"/>
                <a:gd name="connsiteY26" fmla="*/ 49072 h 457484"/>
                <a:gd name="connsiteX27" fmla="*/ 179799 w 535077"/>
                <a:gd name="connsiteY27" fmla="*/ 45146 h 457484"/>
                <a:gd name="connsiteX28" fmla="*/ 203353 w 535077"/>
                <a:gd name="connsiteY28" fmla="*/ 58886 h 457484"/>
                <a:gd name="connsiteX29" fmla="*/ 211205 w 535077"/>
                <a:gd name="connsiteY29" fmla="*/ 76552 h 457484"/>
                <a:gd name="connsiteX30" fmla="*/ 262239 w 535077"/>
                <a:gd name="connsiteY30" fmla="*/ 70663 h 457484"/>
                <a:gd name="connsiteX31" fmla="*/ 285793 w 535077"/>
                <a:gd name="connsiteY31" fmla="*/ 74589 h 457484"/>
                <a:gd name="connsiteX32" fmla="*/ 289719 w 535077"/>
                <a:gd name="connsiteY32" fmla="*/ 94218 h 457484"/>
                <a:gd name="connsiteX33" fmla="*/ 268127 w 535077"/>
                <a:gd name="connsiteY33" fmla="*/ 109921 h 457484"/>
                <a:gd name="connsiteX34" fmla="*/ 285793 w 535077"/>
                <a:gd name="connsiteY34" fmla="*/ 113846 h 457484"/>
                <a:gd name="connsiteX35" fmla="*/ 285793 w 535077"/>
                <a:gd name="connsiteY35" fmla="*/ 125624 h 457484"/>
                <a:gd name="connsiteX36" fmla="*/ 315236 w 535077"/>
                <a:gd name="connsiteY36" fmla="*/ 137401 h 457484"/>
                <a:gd name="connsiteX37" fmla="*/ 317199 w 535077"/>
                <a:gd name="connsiteY37" fmla="*/ 149178 h 457484"/>
                <a:gd name="connsiteX38" fmla="*/ 327013 w 535077"/>
                <a:gd name="connsiteY38" fmla="*/ 151141 h 457484"/>
                <a:gd name="connsiteX39" fmla="*/ 336828 w 535077"/>
                <a:gd name="connsiteY39" fmla="*/ 151141 h 457484"/>
                <a:gd name="connsiteX40" fmla="*/ 346642 w 535077"/>
                <a:gd name="connsiteY40" fmla="*/ 129549 h 457484"/>
                <a:gd name="connsiteX41" fmla="*/ 362345 w 535077"/>
                <a:gd name="connsiteY41" fmla="*/ 127586 h 457484"/>
                <a:gd name="connsiteX42" fmla="*/ 366271 w 535077"/>
                <a:gd name="connsiteY42" fmla="*/ 111883 h 457484"/>
                <a:gd name="connsiteX43" fmla="*/ 376085 w 535077"/>
                <a:gd name="connsiteY43" fmla="*/ 119735 h 457484"/>
                <a:gd name="connsiteX44" fmla="*/ 387862 w 535077"/>
                <a:gd name="connsiteY44" fmla="*/ 119735 h 457484"/>
                <a:gd name="connsiteX45" fmla="*/ 407491 w 535077"/>
                <a:gd name="connsiteY45" fmla="*/ 131512 h 457484"/>
                <a:gd name="connsiteX46" fmla="*/ 413379 w 535077"/>
                <a:gd name="connsiteY46" fmla="*/ 131512 h 457484"/>
                <a:gd name="connsiteX47" fmla="*/ 417305 w 535077"/>
                <a:gd name="connsiteY47" fmla="*/ 119735 h 457484"/>
                <a:gd name="connsiteX48" fmla="*/ 429082 w 535077"/>
                <a:gd name="connsiteY48" fmla="*/ 113846 h 457484"/>
                <a:gd name="connsiteX49" fmla="*/ 440860 w 535077"/>
                <a:gd name="connsiteY49" fmla="*/ 92255 h 457484"/>
                <a:gd name="connsiteX50" fmla="*/ 433008 w 535077"/>
                <a:gd name="connsiteY50" fmla="*/ 82440 h 457484"/>
                <a:gd name="connsiteX51" fmla="*/ 448711 w 535077"/>
                <a:gd name="connsiteY51" fmla="*/ 56923 h 457484"/>
                <a:gd name="connsiteX52" fmla="*/ 452637 w 535077"/>
                <a:gd name="connsiteY52" fmla="*/ 31406 h 457484"/>
                <a:gd name="connsiteX53" fmla="*/ 444785 w 535077"/>
                <a:gd name="connsiteY53" fmla="*/ 17666 h 457484"/>
                <a:gd name="connsiteX54" fmla="*/ 448711 w 535077"/>
                <a:gd name="connsiteY54" fmla="*/ 0 h 457484"/>
                <a:gd name="connsiteX55" fmla="*/ 460488 w 535077"/>
                <a:gd name="connsiteY55" fmla="*/ 0 h 457484"/>
                <a:gd name="connsiteX56" fmla="*/ 499746 w 535077"/>
                <a:gd name="connsiteY56" fmla="*/ 7852 h 457484"/>
                <a:gd name="connsiteX57" fmla="*/ 517400 w 535077"/>
                <a:gd name="connsiteY57" fmla="*/ 15698 h 457484"/>
                <a:gd name="connsiteX58" fmla="*/ 535077 w 535077"/>
                <a:gd name="connsiteY58" fmla="*/ 81459 h 457484"/>
                <a:gd name="connsiteX59" fmla="*/ 533114 w 535077"/>
                <a:gd name="connsiteY59" fmla="*/ 91273 h 457484"/>
                <a:gd name="connsiteX60" fmla="*/ 513486 w 535077"/>
                <a:gd name="connsiteY60" fmla="*/ 65756 h 457484"/>
                <a:gd name="connsiteX61" fmla="*/ 518393 w 535077"/>
                <a:gd name="connsiteY61" fmla="*/ 101088 h 457484"/>
                <a:gd name="connsiteX62" fmla="*/ 516430 w 535077"/>
                <a:gd name="connsiteY62" fmla="*/ 106976 h 457484"/>
                <a:gd name="connsiteX63" fmla="*/ 500727 w 535077"/>
                <a:gd name="connsiteY63" fmla="*/ 81459 h 457484"/>
                <a:gd name="connsiteX64" fmla="*/ 495820 w 535077"/>
                <a:gd name="connsiteY64" fmla="*/ 94218 h 457484"/>
                <a:gd name="connsiteX65" fmla="*/ 497783 w 535077"/>
                <a:gd name="connsiteY65" fmla="*/ 111883 h 457484"/>
                <a:gd name="connsiteX66" fmla="*/ 486987 w 535077"/>
                <a:gd name="connsiteY66" fmla="*/ 117772 h 457484"/>
                <a:gd name="connsiteX67" fmla="*/ 465395 w 535077"/>
                <a:gd name="connsiteY67" fmla="*/ 130531 h 457484"/>
                <a:gd name="connsiteX68" fmla="*/ 461469 w 535077"/>
                <a:gd name="connsiteY68" fmla="*/ 140345 h 457484"/>
                <a:gd name="connsiteX69" fmla="*/ 473247 w 535077"/>
                <a:gd name="connsiteY69" fmla="*/ 156048 h 457484"/>
                <a:gd name="connsiteX70" fmla="*/ 486005 w 535077"/>
                <a:gd name="connsiteY70" fmla="*/ 162918 h 457484"/>
                <a:gd name="connsiteX71" fmla="*/ 484043 w 535077"/>
                <a:gd name="connsiteY71" fmla="*/ 183528 h 457484"/>
                <a:gd name="connsiteX72" fmla="*/ 468340 w 535077"/>
                <a:gd name="connsiteY72" fmla="*/ 181565 h 457484"/>
                <a:gd name="connsiteX73" fmla="*/ 466377 w 535077"/>
                <a:gd name="connsiteY73" fmla="*/ 188435 h 457484"/>
                <a:gd name="connsiteX74" fmla="*/ 455581 w 535077"/>
                <a:gd name="connsiteY74" fmla="*/ 189417 h 457484"/>
                <a:gd name="connsiteX75" fmla="*/ 451656 w 535077"/>
                <a:gd name="connsiteY75" fmla="*/ 199231 h 457484"/>
                <a:gd name="connsiteX76" fmla="*/ 428101 w 535077"/>
                <a:gd name="connsiteY76" fmla="*/ 206101 h 457484"/>
                <a:gd name="connsiteX77" fmla="*/ 428101 w 535077"/>
                <a:gd name="connsiteY77" fmla="*/ 216897 h 457484"/>
                <a:gd name="connsiteX78" fmla="*/ 446748 w 535077"/>
                <a:gd name="connsiteY78" fmla="*/ 217878 h 457484"/>
                <a:gd name="connsiteX79" fmla="*/ 464414 w 535077"/>
                <a:gd name="connsiteY79" fmla="*/ 225730 h 457484"/>
                <a:gd name="connsiteX80" fmla="*/ 468340 w 535077"/>
                <a:gd name="connsiteY80" fmla="*/ 238488 h 457484"/>
                <a:gd name="connsiteX81" fmla="*/ 439878 w 535077"/>
                <a:gd name="connsiteY81" fmla="*/ 263024 h 457484"/>
                <a:gd name="connsiteX82" fmla="*/ 439878 w 535077"/>
                <a:gd name="connsiteY82" fmla="*/ 269894 h 457484"/>
                <a:gd name="connsiteX83" fmla="*/ 451656 w 535077"/>
                <a:gd name="connsiteY83" fmla="*/ 272838 h 457484"/>
                <a:gd name="connsiteX84" fmla="*/ 454048 w 535077"/>
                <a:gd name="connsiteY84" fmla="*/ 277144 h 457484"/>
                <a:gd name="connsiteX85" fmla="*/ 271246 w 535077"/>
                <a:gd name="connsiteY85" fmla="*/ 457484 h 457484"/>
                <a:gd name="connsiteX0" fmla="*/ 12725 w 535077"/>
                <a:gd name="connsiteY0" fmla="*/ 277144 h 277144"/>
                <a:gd name="connsiteX1" fmla="*/ 17666 w 535077"/>
                <a:gd name="connsiteY1" fmla="*/ 266557 h 277144"/>
                <a:gd name="connsiteX2" fmla="*/ 10600 w 535077"/>
                <a:gd name="connsiteY2" fmla="*/ 241825 h 277144"/>
                <a:gd name="connsiteX3" fmla="*/ 0 w 535077"/>
                <a:gd name="connsiteY3" fmla="*/ 230048 h 277144"/>
                <a:gd name="connsiteX4" fmla="*/ 4711 w 535077"/>
                <a:gd name="connsiteY4" fmla="*/ 214738 h 277144"/>
                <a:gd name="connsiteX5" fmla="*/ 22377 w 535077"/>
                <a:gd name="connsiteY5" fmla="*/ 226515 h 277144"/>
                <a:gd name="connsiteX6" fmla="*/ 34154 w 535077"/>
                <a:gd name="connsiteY6" fmla="*/ 211204 h 277144"/>
                <a:gd name="connsiteX7" fmla="*/ 43576 w 535077"/>
                <a:gd name="connsiteY7" fmla="*/ 186472 h 277144"/>
                <a:gd name="connsiteX8" fmla="*/ 32976 w 535077"/>
                <a:gd name="connsiteY8" fmla="*/ 182939 h 277144"/>
                <a:gd name="connsiteX9" fmla="*/ 31799 w 535077"/>
                <a:gd name="connsiteY9" fmla="*/ 173517 h 277144"/>
                <a:gd name="connsiteX10" fmla="*/ 51820 w 535077"/>
                <a:gd name="connsiteY10" fmla="*/ 142897 h 277144"/>
                <a:gd name="connsiteX11" fmla="*/ 47109 w 535077"/>
                <a:gd name="connsiteY11" fmla="*/ 138186 h 277144"/>
                <a:gd name="connsiteX12" fmla="*/ 34154 w 535077"/>
                <a:gd name="connsiteY12" fmla="*/ 138186 h 277144"/>
                <a:gd name="connsiteX13" fmla="*/ 27088 w 535077"/>
                <a:gd name="connsiteY13" fmla="*/ 124053 h 277144"/>
                <a:gd name="connsiteX14" fmla="*/ 31799 w 535077"/>
                <a:gd name="connsiteY14" fmla="*/ 109921 h 277144"/>
                <a:gd name="connsiteX15" fmla="*/ 15311 w 535077"/>
                <a:gd name="connsiteY15" fmla="*/ 98143 h 277144"/>
                <a:gd name="connsiteX16" fmla="*/ 8244 w 535077"/>
                <a:gd name="connsiteY16" fmla="*/ 91077 h 277144"/>
                <a:gd name="connsiteX17" fmla="*/ 10486 w 535077"/>
                <a:gd name="connsiteY17" fmla="*/ 76508 h 277144"/>
                <a:gd name="connsiteX18" fmla="*/ 11777 w 535077"/>
                <a:gd name="connsiteY18" fmla="*/ 78122 h 277144"/>
                <a:gd name="connsiteX19" fmla="*/ 35332 w 535077"/>
                <a:gd name="connsiteY19" fmla="*/ 65167 h 277144"/>
                <a:gd name="connsiteX20" fmla="*/ 52998 w 535077"/>
                <a:gd name="connsiteY20" fmla="*/ 73411 h 277144"/>
                <a:gd name="connsiteX21" fmla="*/ 69486 w 535077"/>
                <a:gd name="connsiteY21" fmla="*/ 53390 h 277144"/>
                <a:gd name="connsiteX22" fmla="*/ 83618 w 535077"/>
                <a:gd name="connsiteY22" fmla="*/ 49857 h 277144"/>
                <a:gd name="connsiteX23" fmla="*/ 96573 w 535077"/>
                <a:gd name="connsiteY23" fmla="*/ 28658 h 277144"/>
                <a:gd name="connsiteX24" fmla="*/ 109528 w 535077"/>
                <a:gd name="connsiteY24" fmla="*/ 27480 h 277144"/>
                <a:gd name="connsiteX25" fmla="*/ 138578 w 535077"/>
                <a:gd name="connsiteY25" fmla="*/ 27480 h 277144"/>
                <a:gd name="connsiteX26" fmla="*/ 166059 w 535077"/>
                <a:gd name="connsiteY26" fmla="*/ 49072 h 277144"/>
                <a:gd name="connsiteX27" fmla="*/ 179799 w 535077"/>
                <a:gd name="connsiteY27" fmla="*/ 45146 h 277144"/>
                <a:gd name="connsiteX28" fmla="*/ 203353 w 535077"/>
                <a:gd name="connsiteY28" fmla="*/ 58886 h 277144"/>
                <a:gd name="connsiteX29" fmla="*/ 211205 w 535077"/>
                <a:gd name="connsiteY29" fmla="*/ 76552 h 277144"/>
                <a:gd name="connsiteX30" fmla="*/ 262239 w 535077"/>
                <a:gd name="connsiteY30" fmla="*/ 70663 h 277144"/>
                <a:gd name="connsiteX31" fmla="*/ 285793 w 535077"/>
                <a:gd name="connsiteY31" fmla="*/ 74589 h 277144"/>
                <a:gd name="connsiteX32" fmla="*/ 289719 w 535077"/>
                <a:gd name="connsiteY32" fmla="*/ 94218 h 277144"/>
                <a:gd name="connsiteX33" fmla="*/ 268127 w 535077"/>
                <a:gd name="connsiteY33" fmla="*/ 109921 h 277144"/>
                <a:gd name="connsiteX34" fmla="*/ 285793 w 535077"/>
                <a:gd name="connsiteY34" fmla="*/ 113846 h 277144"/>
                <a:gd name="connsiteX35" fmla="*/ 285793 w 535077"/>
                <a:gd name="connsiteY35" fmla="*/ 125624 h 277144"/>
                <a:gd name="connsiteX36" fmla="*/ 315236 w 535077"/>
                <a:gd name="connsiteY36" fmla="*/ 137401 h 277144"/>
                <a:gd name="connsiteX37" fmla="*/ 317199 w 535077"/>
                <a:gd name="connsiteY37" fmla="*/ 149178 h 277144"/>
                <a:gd name="connsiteX38" fmla="*/ 327013 w 535077"/>
                <a:gd name="connsiteY38" fmla="*/ 151141 h 277144"/>
                <a:gd name="connsiteX39" fmla="*/ 336828 w 535077"/>
                <a:gd name="connsiteY39" fmla="*/ 151141 h 277144"/>
                <a:gd name="connsiteX40" fmla="*/ 346642 w 535077"/>
                <a:gd name="connsiteY40" fmla="*/ 129549 h 277144"/>
                <a:gd name="connsiteX41" fmla="*/ 362345 w 535077"/>
                <a:gd name="connsiteY41" fmla="*/ 127586 h 277144"/>
                <a:gd name="connsiteX42" fmla="*/ 366271 w 535077"/>
                <a:gd name="connsiteY42" fmla="*/ 111883 h 277144"/>
                <a:gd name="connsiteX43" fmla="*/ 376085 w 535077"/>
                <a:gd name="connsiteY43" fmla="*/ 119735 h 277144"/>
                <a:gd name="connsiteX44" fmla="*/ 387862 w 535077"/>
                <a:gd name="connsiteY44" fmla="*/ 119735 h 277144"/>
                <a:gd name="connsiteX45" fmla="*/ 407491 w 535077"/>
                <a:gd name="connsiteY45" fmla="*/ 131512 h 277144"/>
                <a:gd name="connsiteX46" fmla="*/ 413379 w 535077"/>
                <a:gd name="connsiteY46" fmla="*/ 131512 h 277144"/>
                <a:gd name="connsiteX47" fmla="*/ 417305 w 535077"/>
                <a:gd name="connsiteY47" fmla="*/ 119735 h 277144"/>
                <a:gd name="connsiteX48" fmla="*/ 429082 w 535077"/>
                <a:gd name="connsiteY48" fmla="*/ 113846 h 277144"/>
                <a:gd name="connsiteX49" fmla="*/ 440860 w 535077"/>
                <a:gd name="connsiteY49" fmla="*/ 92255 h 277144"/>
                <a:gd name="connsiteX50" fmla="*/ 433008 w 535077"/>
                <a:gd name="connsiteY50" fmla="*/ 82440 h 277144"/>
                <a:gd name="connsiteX51" fmla="*/ 448711 w 535077"/>
                <a:gd name="connsiteY51" fmla="*/ 56923 h 277144"/>
                <a:gd name="connsiteX52" fmla="*/ 452637 w 535077"/>
                <a:gd name="connsiteY52" fmla="*/ 31406 h 277144"/>
                <a:gd name="connsiteX53" fmla="*/ 444785 w 535077"/>
                <a:gd name="connsiteY53" fmla="*/ 17666 h 277144"/>
                <a:gd name="connsiteX54" fmla="*/ 448711 w 535077"/>
                <a:gd name="connsiteY54" fmla="*/ 0 h 277144"/>
                <a:gd name="connsiteX55" fmla="*/ 460488 w 535077"/>
                <a:gd name="connsiteY55" fmla="*/ 0 h 277144"/>
                <a:gd name="connsiteX56" fmla="*/ 499746 w 535077"/>
                <a:gd name="connsiteY56" fmla="*/ 7852 h 277144"/>
                <a:gd name="connsiteX57" fmla="*/ 517400 w 535077"/>
                <a:gd name="connsiteY57" fmla="*/ 15698 h 277144"/>
                <a:gd name="connsiteX58" fmla="*/ 535077 w 535077"/>
                <a:gd name="connsiteY58" fmla="*/ 81459 h 277144"/>
                <a:gd name="connsiteX59" fmla="*/ 533114 w 535077"/>
                <a:gd name="connsiteY59" fmla="*/ 91273 h 277144"/>
                <a:gd name="connsiteX60" fmla="*/ 513486 w 535077"/>
                <a:gd name="connsiteY60" fmla="*/ 65756 h 277144"/>
                <a:gd name="connsiteX61" fmla="*/ 518393 w 535077"/>
                <a:gd name="connsiteY61" fmla="*/ 101088 h 277144"/>
                <a:gd name="connsiteX62" fmla="*/ 516430 w 535077"/>
                <a:gd name="connsiteY62" fmla="*/ 106976 h 277144"/>
                <a:gd name="connsiteX63" fmla="*/ 500727 w 535077"/>
                <a:gd name="connsiteY63" fmla="*/ 81459 h 277144"/>
                <a:gd name="connsiteX64" fmla="*/ 495820 w 535077"/>
                <a:gd name="connsiteY64" fmla="*/ 94218 h 277144"/>
                <a:gd name="connsiteX65" fmla="*/ 497783 w 535077"/>
                <a:gd name="connsiteY65" fmla="*/ 111883 h 277144"/>
                <a:gd name="connsiteX66" fmla="*/ 486987 w 535077"/>
                <a:gd name="connsiteY66" fmla="*/ 117772 h 277144"/>
                <a:gd name="connsiteX67" fmla="*/ 465395 w 535077"/>
                <a:gd name="connsiteY67" fmla="*/ 130531 h 277144"/>
                <a:gd name="connsiteX68" fmla="*/ 461469 w 535077"/>
                <a:gd name="connsiteY68" fmla="*/ 140345 h 277144"/>
                <a:gd name="connsiteX69" fmla="*/ 473247 w 535077"/>
                <a:gd name="connsiteY69" fmla="*/ 156048 h 277144"/>
                <a:gd name="connsiteX70" fmla="*/ 486005 w 535077"/>
                <a:gd name="connsiteY70" fmla="*/ 162918 h 277144"/>
                <a:gd name="connsiteX71" fmla="*/ 484043 w 535077"/>
                <a:gd name="connsiteY71" fmla="*/ 183528 h 277144"/>
                <a:gd name="connsiteX72" fmla="*/ 468340 w 535077"/>
                <a:gd name="connsiteY72" fmla="*/ 181565 h 277144"/>
                <a:gd name="connsiteX73" fmla="*/ 466377 w 535077"/>
                <a:gd name="connsiteY73" fmla="*/ 188435 h 277144"/>
                <a:gd name="connsiteX74" fmla="*/ 455581 w 535077"/>
                <a:gd name="connsiteY74" fmla="*/ 189417 h 277144"/>
                <a:gd name="connsiteX75" fmla="*/ 451656 w 535077"/>
                <a:gd name="connsiteY75" fmla="*/ 199231 h 277144"/>
                <a:gd name="connsiteX76" fmla="*/ 428101 w 535077"/>
                <a:gd name="connsiteY76" fmla="*/ 206101 h 277144"/>
                <a:gd name="connsiteX77" fmla="*/ 428101 w 535077"/>
                <a:gd name="connsiteY77" fmla="*/ 216897 h 277144"/>
                <a:gd name="connsiteX78" fmla="*/ 446748 w 535077"/>
                <a:gd name="connsiteY78" fmla="*/ 217878 h 277144"/>
                <a:gd name="connsiteX79" fmla="*/ 464414 w 535077"/>
                <a:gd name="connsiteY79" fmla="*/ 225730 h 277144"/>
                <a:gd name="connsiteX80" fmla="*/ 468340 w 535077"/>
                <a:gd name="connsiteY80" fmla="*/ 238488 h 277144"/>
                <a:gd name="connsiteX81" fmla="*/ 439878 w 535077"/>
                <a:gd name="connsiteY81" fmla="*/ 263024 h 277144"/>
                <a:gd name="connsiteX82" fmla="*/ 439878 w 535077"/>
                <a:gd name="connsiteY82" fmla="*/ 269894 h 277144"/>
                <a:gd name="connsiteX83" fmla="*/ 451656 w 535077"/>
                <a:gd name="connsiteY83" fmla="*/ 272838 h 277144"/>
                <a:gd name="connsiteX84" fmla="*/ 454048 w 535077"/>
                <a:gd name="connsiteY84" fmla="*/ 277144 h 27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5077" h="277144">
                  <a:moveTo>
                    <a:pt x="12725" y="277144"/>
                  </a:moveTo>
                  <a:lnTo>
                    <a:pt x="17666" y="266557"/>
                  </a:lnTo>
                  <a:lnTo>
                    <a:pt x="10600" y="241825"/>
                  </a:lnTo>
                  <a:lnTo>
                    <a:pt x="0" y="230048"/>
                  </a:lnTo>
                  <a:lnTo>
                    <a:pt x="4711" y="214738"/>
                  </a:lnTo>
                  <a:lnTo>
                    <a:pt x="22377" y="226515"/>
                  </a:lnTo>
                  <a:lnTo>
                    <a:pt x="34154" y="211204"/>
                  </a:lnTo>
                  <a:lnTo>
                    <a:pt x="43576" y="186472"/>
                  </a:lnTo>
                  <a:lnTo>
                    <a:pt x="32976" y="182939"/>
                  </a:lnTo>
                  <a:lnTo>
                    <a:pt x="31799" y="173517"/>
                  </a:lnTo>
                  <a:lnTo>
                    <a:pt x="51820" y="142897"/>
                  </a:lnTo>
                  <a:lnTo>
                    <a:pt x="47109" y="138186"/>
                  </a:lnTo>
                  <a:lnTo>
                    <a:pt x="34154" y="138186"/>
                  </a:lnTo>
                  <a:lnTo>
                    <a:pt x="27088" y="124053"/>
                  </a:lnTo>
                  <a:lnTo>
                    <a:pt x="31799" y="109921"/>
                  </a:lnTo>
                  <a:lnTo>
                    <a:pt x="15311" y="98143"/>
                  </a:lnTo>
                  <a:lnTo>
                    <a:pt x="8244" y="91077"/>
                  </a:lnTo>
                  <a:lnTo>
                    <a:pt x="10486" y="76508"/>
                  </a:lnTo>
                  <a:lnTo>
                    <a:pt x="11777" y="78122"/>
                  </a:lnTo>
                  <a:lnTo>
                    <a:pt x="35332" y="65167"/>
                  </a:lnTo>
                  <a:lnTo>
                    <a:pt x="52998" y="73411"/>
                  </a:lnTo>
                  <a:lnTo>
                    <a:pt x="69486" y="53390"/>
                  </a:lnTo>
                  <a:lnTo>
                    <a:pt x="83618" y="49857"/>
                  </a:lnTo>
                  <a:lnTo>
                    <a:pt x="96573" y="28658"/>
                  </a:lnTo>
                  <a:lnTo>
                    <a:pt x="109528" y="27480"/>
                  </a:lnTo>
                  <a:lnTo>
                    <a:pt x="138578" y="27480"/>
                  </a:lnTo>
                  <a:lnTo>
                    <a:pt x="166059" y="49072"/>
                  </a:lnTo>
                  <a:lnTo>
                    <a:pt x="179799" y="45146"/>
                  </a:lnTo>
                  <a:lnTo>
                    <a:pt x="203353" y="58886"/>
                  </a:lnTo>
                  <a:lnTo>
                    <a:pt x="211205" y="76552"/>
                  </a:lnTo>
                  <a:lnTo>
                    <a:pt x="262239" y="70663"/>
                  </a:lnTo>
                  <a:lnTo>
                    <a:pt x="285793" y="74589"/>
                  </a:lnTo>
                  <a:lnTo>
                    <a:pt x="289719" y="94218"/>
                  </a:lnTo>
                  <a:lnTo>
                    <a:pt x="268127" y="109921"/>
                  </a:lnTo>
                  <a:lnTo>
                    <a:pt x="285793" y="113846"/>
                  </a:lnTo>
                  <a:lnTo>
                    <a:pt x="285793" y="125624"/>
                  </a:lnTo>
                  <a:lnTo>
                    <a:pt x="315236" y="137401"/>
                  </a:lnTo>
                  <a:lnTo>
                    <a:pt x="317199" y="149178"/>
                  </a:lnTo>
                  <a:lnTo>
                    <a:pt x="327013" y="151141"/>
                  </a:lnTo>
                  <a:lnTo>
                    <a:pt x="336828" y="151141"/>
                  </a:lnTo>
                  <a:lnTo>
                    <a:pt x="346642" y="129549"/>
                  </a:lnTo>
                  <a:lnTo>
                    <a:pt x="362345" y="127586"/>
                  </a:lnTo>
                  <a:lnTo>
                    <a:pt x="366271" y="111883"/>
                  </a:lnTo>
                  <a:lnTo>
                    <a:pt x="376085" y="119735"/>
                  </a:lnTo>
                  <a:lnTo>
                    <a:pt x="387862" y="119735"/>
                  </a:lnTo>
                  <a:lnTo>
                    <a:pt x="407491" y="131512"/>
                  </a:lnTo>
                  <a:lnTo>
                    <a:pt x="413379" y="131512"/>
                  </a:lnTo>
                  <a:lnTo>
                    <a:pt x="417305" y="119735"/>
                  </a:lnTo>
                  <a:lnTo>
                    <a:pt x="429082" y="113846"/>
                  </a:lnTo>
                  <a:lnTo>
                    <a:pt x="440860" y="92255"/>
                  </a:lnTo>
                  <a:lnTo>
                    <a:pt x="433008" y="82440"/>
                  </a:lnTo>
                  <a:lnTo>
                    <a:pt x="448711" y="56923"/>
                  </a:lnTo>
                  <a:lnTo>
                    <a:pt x="452637" y="31406"/>
                  </a:lnTo>
                  <a:lnTo>
                    <a:pt x="444785" y="17666"/>
                  </a:lnTo>
                  <a:lnTo>
                    <a:pt x="448711" y="0"/>
                  </a:lnTo>
                  <a:lnTo>
                    <a:pt x="460488" y="0"/>
                  </a:lnTo>
                  <a:lnTo>
                    <a:pt x="499746" y="7852"/>
                  </a:lnTo>
                  <a:lnTo>
                    <a:pt x="517400" y="15698"/>
                  </a:lnTo>
                  <a:lnTo>
                    <a:pt x="535077" y="81459"/>
                  </a:lnTo>
                  <a:lnTo>
                    <a:pt x="533114" y="91273"/>
                  </a:lnTo>
                  <a:lnTo>
                    <a:pt x="513486" y="65756"/>
                  </a:lnTo>
                  <a:lnTo>
                    <a:pt x="518393" y="101088"/>
                  </a:lnTo>
                  <a:lnTo>
                    <a:pt x="516430" y="106976"/>
                  </a:lnTo>
                  <a:lnTo>
                    <a:pt x="500727" y="81459"/>
                  </a:lnTo>
                  <a:lnTo>
                    <a:pt x="495820" y="94218"/>
                  </a:lnTo>
                  <a:lnTo>
                    <a:pt x="497783" y="111883"/>
                  </a:lnTo>
                  <a:lnTo>
                    <a:pt x="486987" y="117772"/>
                  </a:lnTo>
                  <a:lnTo>
                    <a:pt x="465395" y="130531"/>
                  </a:lnTo>
                  <a:lnTo>
                    <a:pt x="461469" y="140345"/>
                  </a:lnTo>
                  <a:lnTo>
                    <a:pt x="473247" y="156048"/>
                  </a:lnTo>
                  <a:lnTo>
                    <a:pt x="486005" y="162918"/>
                  </a:lnTo>
                  <a:lnTo>
                    <a:pt x="484043" y="183528"/>
                  </a:lnTo>
                  <a:lnTo>
                    <a:pt x="468340" y="181565"/>
                  </a:lnTo>
                  <a:lnTo>
                    <a:pt x="466377" y="188435"/>
                  </a:lnTo>
                  <a:lnTo>
                    <a:pt x="455581" y="189417"/>
                  </a:lnTo>
                  <a:lnTo>
                    <a:pt x="451656" y="199231"/>
                  </a:lnTo>
                  <a:lnTo>
                    <a:pt x="428101" y="206101"/>
                  </a:lnTo>
                  <a:lnTo>
                    <a:pt x="428101" y="216897"/>
                  </a:lnTo>
                  <a:lnTo>
                    <a:pt x="446748" y="217878"/>
                  </a:lnTo>
                  <a:lnTo>
                    <a:pt x="464414" y="225730"/>
                  </a:lnTo>
                  <a:lnTo>
                    <a:pt x="468340" y="238488"/>
                  </a:lnTo>
                  <a:lnTo>
                    <a:pt x="439878" y="263024"/>
                  </a:lnTo>
                  <a:lnTo>
                    <a:pt x="439878" y="269894"/>
                  </a:lnTo>
                  <a:lnTo>
                    <a:pt x="451656" y="272838"/>
                  </a:lnTo>
                  <a:lnTo>
                    <a:pt x="454048" y="277144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8E52C17-B734-3CB9-2E7F-ADC1F37DBADE}"/>
                </a:ext>
              </a:extLst>
            </p:cNvPr>
            <p:cNvSpPr/>
            <p:nvPr/>
          </p:nvSpPr>
          <p:spPr>
            <a:xfrm>
              <a:off x="1208878" y="825501"/>
              <a:ext cx="1988478" cy="954307"/>
            </a:xfrm>
            <a:custGeom>
              <a:avLst/>
              <a:gdLst>
                <a:gd name="connsiteX0" fmla="*/ 284770 w 1988478"/>
                <a:gd name="connsiteY0" fmla="*/ 0 h 954307"/>
                <a:gd name="connsiteX1" fmla="*/ 1988478 w 1988478"/>
                <a:gd name="connsiteY1" fmla="*/ 0 h 954307"/>
                <a:gd name="connsiteX2" fmla="*/ 1922620 w 1988478"/>
                <a:gd name="connsiteY2" fmla="*/ 48624 h 954307"/>
                <a:gd name="connsiteX3" fmla="*/ 1922626 w 1988478"/>
                <a:gd name="connsiteY3" fmla="*/ 48936 h 954307"/>
                <a:gd name="connsiteX4" fmla="*/ 1809270 w 1988478"/>
                <a:gd name="connsiteY4" fmla="*/ 151987 h 954307"/>
                <a:gd name="connsiteX5" fmla="*/ 1697387 w 1988478"/>
                <a:gd name="connsiteY5" fmla="*/ 333061 h 954307"/>
                <a:gd name="connsiteX6" fmla="*/ 1679721 w 1988478"/>
                <a:gd name="connsiteY6" fmla="*/ 419918 h 954307"/>
                <a:gd name="connsiteX7" fmla="*/ 1688554 w 1988478"/>
                <a:gd name="connsiteY7" fmla="*/ 453777 h 954307"/>
                <a:gd name="connsiteX8" fmla="*/ 1678249 w 1988478"/>
                <a:gd name="connsiteY8" fmla="*/ 547994 h 954307"/>
                <a:gd name="connsiteX9" fmla="*/ 1648806 w 1988478"/>
                <a:gd name="connsiteY9" fmla="*/ 580382 h 954307"/>
                <a:gd name="connsiteX10" fmla="*/ 1650278 w 1988478"/>
                <a:gd name="connsiteY10" fmla="*/ 624546 h 954307"/>
                <a:gd name="connsiteX11" fmla="*/ 1629668 w 1988478"/>
                <a:gd name="connsiteY11" fmla="*/ 596575 h 954307"/>
                <a:gd name="connsiteX12" fmla="*/ 1613475 w 1988478"/>
                <a:gd name="connsiteY12" fmla="*/ 583326 h 954307"/>
                <a:gd name="connsiteX13" fmla="*/ 1600225 w 1988478"/>
                <a:gd name="connsiteY13" fmla="*/ 552411 h 954307"/>
                <a:gd name="connsiteX14" fmla="*/ 1532506 w 1988478"/>
                <a:gd name="connsiteY14" fmla="*/ 509719 h 954307"/>
                <a:gd name="connsiteX15" fmla="*/ 1520729 w 1988478"/>
                <a:gd name="connsiteY15" fmla="*/ 487636 h 954307"/>
                <a:gd name="connsiteX16" fmla="*/ 1442705 w 1988478"/>
                <a:gd name="connsiteY16" fmla="*/ 474387 h 954307"/>
                <a:gd name="connsiteX17" fmla="*/ 1405902 w 1988478"/>
                <a:gd name="connsiteY17" fmla="*/ 449361 h 954307"/>
                <a:gd name="connsiteX18" fmla="*/ 1370570 w 1988478"/>
                <a:gd name="connsiteY18" fmla="*/ 442000 h 954307"/>
                <a:gd name="connsiteX19" fmla="*/ 1347016 w 1988478"/>
                <a:gd name="connsiteY19" fmla="*/ 416973 h 954307"/>
                <a:gd name="connsiteX20" fmla="*/ 1266048 w 1988478"/>
                <a:gd name="connsiteY20" fmla="*/ 378697 h 954307"/>
                <a:gd name="connsiteX21" fmla="*/ 1177719 w 1988478"/>
                <a:gd name="connsiteY21" fmla="*/ 321284 h 954307"/>
                <a:gd name="connsiteX22" fmla="*/ 1143859 w 1988478"/>
                <a:gd name="connsiteY22" fmla="*/ 271231 h 954307"/>
                <a:gd name="connsiteX23" fmla="*/ 1082029 w 1988478"/>
                <a:gd name="connsiteY23" fmla="*/ 262398 h 954307"/>
                <a:gd name="connsiteX24" fmla="*/ 1065835 w 1988478"/>
                <a:gd name="connsiteY24" fmla="*/ 262398 h 954307"/>
                <a:gd name="connsiteX25" fmla="*/ 1011366 w 1988478"/>
                <a:gd name="connsiteY25" fmla="*/ 197623 h 954307"/>
                <a:gd name="connsiteX26" fmla="*/ 894878 w 1988478"/>
                <a:gd name="connsiteY26" fmla="*/ 164133 h 954307"/>
                <a:gd name="connsiteX27" fmla="*/ 771406 w 1988478"/>
                <a:gd name="connsiteY27" fmla="*/ 200568 h 954307"/>
                <a:gd name="connsiteX28" fmla="*/ 672772 w 1988478"/>
                <a:gd name="connsiteY28" fmla="*/ 281536 h 954307"/>
                <a:gd name="connsiteX29" fmla="*/ 652162 w 1988478"/>
                <a:gd name="connsiteY29" fmla="*/ 285952 h 954307"/>
                <a:gd name="connsiteX30" fmla="*/ 584443 w 1988478"/>
                <a:gd name="connsiteY30" fmla="*/ 372809 h 954307"/>
                <a:gd name="connsiteX31" fmla="*/ 560888 w 1988478"/>
                <a:gd name="connsiteY31" fmla="*/ 366920 h 954307"/>
                <a:gd name="connsiteX32" fmla="*/ 541751 w 1988478"/>
                <a:gd name="connsiteY32" fmla="*/ 325700 h 954307"/>
                <a:gd name="connsiteX33" fmla="*/ 527029 w 1988478"/>
                <a:gd name="connsiteY33" fmla="*/ 271231 h 954307"/>
                <a:gd name="connsiteX34" fmla="*/ 471088 w 1988478"/>
                <a:gd name="connsiteY34" fmla="*/ 246204 h 954307"/>
                <a:gd name="connsiteX35" fmla="*/ 476976 w 1988478"/>
                <a:gd name="connsiteY35" fmla="*/ 224122 h 954307"/>
                <a:gd name="connsiteX36" fmla="*/ 425451 w 1988478"/>
                <a:gd name="connsiteY36" fmla="*/ 188790 h 954307"/>
                <a:gd name="connsiteX37" fmla="*/ 382759 w 1988478"/>
                <a:gd name="connsiteY37" fmla="*/ 207928 h 954307"/>
                <a:gd name="connsiteX38" fmla="*/ 359204 w 1988478"/>
                <a:gd name="connsiteY38" fmla="*/ 188790 h 954307"/>
                <a:gd name="connsiteX39" fmla="*/ 332706 w 1988478"/>
                <a:gd name="connsiteY39" fmla="*/ 197623 h 954307"/>
                <a:gd name="connsiteX40" fmla="*/ 324730 w 1988478"/>
                <a:gd name="connsiteY40" fmla="*/ 196699 h 954307"/>
                <a:gd name="connsiteX41" fmla="*/ 263515 w 1988478"/>
                <a:gd name="connsiteY41" fmla="*/ 277119 h 954307"/>
                <a:gd name="connsiteX42" fmla="*/ 239960 w 1988478"/>
                <a:gd name="connsiteY42" fmla="*/ 381642 h 954307"/>
                <a:gd name="connsiteX43" fmla="*/ 250266 w 1988478"/>
                <a:gd name="connsiteY43" fmla="*/ 416973 h 954307"/>
                <a:gd name="connsiteX44" fmla="*/ 297374 w 1988478"/>
                <a:gd name="connsiteY44" fmla="*/ 422862 h 954307"/>
                <a:gd name="connsiteX45" fmla="*/ 359204 w 1988478"/>
                <a:gd name="connsiteY45" fmla="*/ 489109 h 954307"/>
                <a:gd name="connsiteX46" fmla="*/ 384231 w 1988478"/>
                <a:gd name="connsiteY46" fmla="*/ 500886 h 954307"/>
                <a:gd name="connsiteX47" fmla="*/ 446061 w 1988478"/>
                <a:gd name="connsiteY47" fmla="*/ 478803 h 954307"/>
                <a:gd name="connsiteX48" fmla="*/ 471088 w 1988478"/>
                <a:gd name="connsiteY48" fmla="*/ 492053 h 954307"/>
                <a:gd name="connsiteX49" fmla="*/ 493170 w 1988478"/>
                <a:gd name="connsiteY49" fmla="*/ 550939 h 954307"/>
                <a:gd name="connsiteX50" fmla="*/ 535862 w 1988478"/>
                <a:gd name="connsiteY50" fmla="*/ 574493 h 954307"/>
                <a:gd name="connsiteX51" fmla="*/ 553528 w 1988478"/>
                <a:gd name="connsiteY51" fmla="*/ 621602 h 954307"/>
                <a:gd name="connsiteX52" fmla="*/ 609469 w 1988478"/>
                <a:gd name="connsiteY52" fmla="*/ 633379 h 954307"/>
                <a:gd name="connsiteX53" fmla="*/ 652162 w 1988478"/>
                <a:gd name="connsiteY53" fmla="*/ 659878 h 954307"/>
                <a:gd name="connsiteX54" fmla="*/ 649217 w 1988478"/>
                <a:gd name="connsiteY54" fmla="*/ 676071 h 954307"/>
                <a:gd name="connsiteX55" fmla="*/ 669828 w 1988478"/>
                <a:gd name="connsiteY55" fmla="*/ 686376 h 954307"/>
                <a:gd name="connsiteX56" fmla="*/ 671300 w 1988478"/>
                <a:gd name="connsiteY56" fmla="*/ 698153 h 954307"/>
                <a:gd name="connsiteX57" fmla="*/ 653634 w 1988478"/>
                <a:gd name="connsiteY57" fmla="*/ 709931 h 954307"/>
                <a:gd name="connsiteX58" fmla="*/ 628608 w 1988478"/>
                <a:gd name="connsiteY58" fmla="*/ 704042 h 954307"/>
                <a:gd name="connsiteX59" fmla="*/ 618302 w 1988478"/>
                <a:gd name="connsiteY59" fmla="*/ 740846 h 954307"/>
                <a:gd name="connsiteX60" fmla="*/ 565305 w 1988478"/>
                <a:gd name="connsiteY60" fmla="*/ 757039 h 954307"/>
                <a:gd name="connsiteX61" fmla="*/ 553528 w 1988478"/>
                <a:gd name="connsiteY61" fmla="*/ 730541 h 954307"/>
                <a:gd name="connsiteX62" fmla="*/ 468143 w 1988478"/>
                <a:gd name="connsiteY62" fmla="*/ 715819 h 954307"/>
                <a:gd name="connsiteX63" fmla="*/ 450478 w 1988478"/>
                <a:gd name="connsiteY63" fmla="*/ 730541 h 954307"/>
                <a:gd name="connsiteX64" fmla="*/ 447533 w 1988478"/>
                <a:gd name="connsiteY64" fmla="*/ 690793 h 954307"/>
                <a:gd name="connsiteX65" fmla="*/ 425451 w 1988478"/>
                <a:gd name="connsiteY65" fmla="*/ 677543 h 954307"/>
                <a:gd name="connsiteX66" fmla="*/ 406313 w 1988478"/>
                <a:gd name="connsiteY66" fmla="*/ 687848 h 954307"/>
                <a:gd name="connsiteX67" fmla="*/ 388647 w 1988478"/>
                <a:gd name="connsiteY67" fmla="*/ 734957 h 954307"/>
                <a:gd name="connsiteX68" fmla="*/ 365093 w 1988478"/>
                <a:gd name="connsiteY68" fmla="*/ 748206 h 954307"/>
                <a:gd name="connsiteX69" fmla="*/ 323873 w 1988478"/>
                <a:gd name="connsiteY69" fmla="*/ 761456 h 954307"/>
                <a:gd name="connsiteX70" fmla="*/ 313568 w 1988478"/>
                <a:gd name="connsiteY70" fmla="*/ 773233 h 954307"/>
                <a:gd name="connsiteX71" fmla="*/ 313568 w 1988478"/>
                <a:gd name="connsiteY71" fmla="*/ 843896 h 954307"/>
                <a:gd name="connsiteX72" fmla="*/ 316512 w 1988478"/>
                <a:gd name="connsiteY72" fmla="*/ 855673 h 954307"/>
                <a:gd name="connsiteX73" fmla="*/ 300318 w 1988478"/>
                <a:gd name="connsiteY73" fmla="*/ 871867 h 954307"/>
                <a:gd name="connsiteX74" fmla="*/ 235544 w 1988478"/>
                <a:gd name="connsiteY74" fmla="*/ 895421 h 954307"/>
                <a:gd name="connsiteX75" fmla="*/ 203157 w 1988478"/>
                <a:gd name="connsiteY75" fmla="*/ 954307 h 954307"/>
                <a:gd name="connsiteX76" fmla="*/ 176658 w 1988478"/>
                <a:gd name="connsiteY76" fmla="*/ 929281 h 954307"/>
                <a:gd name="connsiteX77" fmla="*/ 144271 w 1988478"/>
                <a:gd name="connsiteY77" fmla="*/ 938114 h 954307"/>
                <a:gd name="connsiteX78" fmla="*/ 132494 w 1988478"/>
                <a:gd name="connsiteY78" fmla="*/ 924864 h 954307"/>
                <a:gd name="connsiteX79" fmla="*/ 98634 w 1988478"/>
                <a:gd name="connsiteY79" fmla="*/ 832119 h 954307"/>
                <a:gd name="connsiteX80" fmla="*/ 113355 w 1988478"/>
                <a:gd name="connsiteY80" fmla="*/ 770289 h 954307"/>
                <a:gd name="connsiteX81" fmla="*/ 141326 w 1988478"/>
                <a:gd name="connsiteY81" fmla="*/ 727596 h 954307"/>
                <a:gd name="connsiteX82" fmla="*/ 138382 w 1988478"/>
                <a:gd name="connsiteY82" fmla="*/ 690793 h 954307"/>
                <a:gd name="connsiteX83" fmla="*/ 166353 w 1988478"/>
                <a:gd name="connsiteY83" fmla="*/ 687848 h 954307"/>
                <a:gd name="connsiteX84" fmla="*/ 175186 w 1988478"/>
                <a:gd name="connsiteY84" fmla="*/ 564188 h 954307"/>
                <a:gd name="connsiteX85" fmla="*/ 113355 w 1988478"/>
                <a:gd name="connsiteY85" fmla="*/ 489109 h 954307"/>
                <a:gd name="connsiteX86" fmla="*/ 67719 w 1988478"/>
                <a:gd name="connsiteY86" fmla="*/ 478803 h 954307"/>
                <a:gd name="connsiteX87" fmla="*/ 51526 w 1988478"/>
                <a:gd name="connsiteY87" fmla="*/ 428750 h 954307"/>
                <a:gd name="connsiteX88" fmla="*/ 11777 w 1988478"/>
                <a:gd name="connsiteY88" fmla="*/ 424334 h 954307"/>
                <a:gd name="connsiteX89" fmla="*/ 5889 w 1988478"/>
                <a:gd name="connsiteY89" fmla="*/ 405196 h 954307"/>
                <a:gd name="connsiteX90" fmla="*/ 11777 w 1988478"/>
                <a:gd name="connsiteY90" fmla="*/ 391947 h 954307"/>
                <a:gd name="connsiteX91" fmla="*/ 0 w 1988478"/>
                <a:gd name="connsiteY91" fmla="*/ 362504 h 954307"/>
                <a:gd name="connsiteX92" fmla="*/ 7361 w 1988478"/>
                <a:gd name="connsiteY92" fmla="*/ 343366 h 954307"/>
                <a:gd name="connsiteX93" fmla="*/ 25027 w 1988478"/>
                <a:gd name="connsiteY93" fmla="*/ 324228 h 954307"/>
                <a:gd name="connsiteX94" fmla="*/ 33860 w 1988478"/>
                <a:gd name="connsiteY94" fmla="*/ 290369 h 954307"/>
                <a:gd name="connsiteX95" fmla="*/ 38276 w 1988478"/>
                <a:gd name="connsiteY95" fmla="*/ 256509 h 954307"/>
                <a:gd name="connsiteX96" fmla="*/ 25027 w 1988478"/>
                <a:gd name="connsiteY96" fmla="*/ 185846 h 954307"/>
                <a:gd name="connsiteX97" fmla="*/ 20610 w 1988478"/>
                <a:gd name="connsiteY97" fmla="*/ 174069 h 954307"/>
                <a:gd name="connsiteX98" fmla="*/ 32387 w 1988478"/>
                <a:gd name="connsiteY98" fmla="*/ 154931 h 954307"/>
                <a:gd name="connsiteX99" fmla="*/ 36632 w 1988478"/>
                <a:gd name="connsiteY99" fmla="*/ 155124 h 954307"/>
                <a:gd name="connsiteX100" fmla="*/ 70663 w 1988478"/>
                <a:gd name="connsiteY100" fmla="*/ 126960 h 954307"/>
                <a:gd name="connsiteX101" fmla="*/ 120717 w 1988478"/>
                <a:gd name="connsiteY101" fmla="*/ 128432 h 954307"/>
                <a:gd name="connsiteX102" fmla="*/ 139854 w 1988478"/>
                <a:gd name="connsiteY102" fmla="*/ 118127 h 954307"/>
                <a:gd name="connsiteX103" fmla="*/ 157520 w 1988478"/>
                <a:gd name="connsiteY103" fmla="*/ 88684 h 954307"/>
                <a:gd name="connsiteX104" fmla="*/ 179603 w 1988478"/>
                <a:gd name="connsiteY104" fmla="*/ 88684 h 954307"/>
                <a:gd name="connsiteX105" fmla="*/ 181075 w 1988478"/>
                <a:gd name="connsiteY105" fmla="*/ 72491 h 954307"/>
                <a:gd name="connsiteX106" fmla="*/ 195796 w 1988478"/>
                <a:gd name="connsiteY106" fmla="*/ 44520 h 954307"/>
                <a:gd name="connsiteX107" fmla="*/ 214934 w 1988478"/>
                <a:gd name="connsiteY107" fmla="*/ 59241 h 954307"/>
                <a:gd name="connsiteX108" fmla="*/ 226711 w 1988478"/>
                <a:gd name="connsiteY108" fmla="*/ 73963 h 954307"/>
                <a:gd name="connsiteX109" fmla="*/ 256154 w 1988478"/>
                <a:gd name="connsiteY109" fmla="*/ 68074 h 954307"/>
                <a:gd name="connsiteX110" fmla="*/ 257626 w 1988478"/>
                <a:gd name="connsiteY110" fmla="*/ 29798 h 954307"/>
                <a:gd name="connsiteX111" fmla="*/ 278236 w 1988478"/>
                <a:gd name="connsiteY111" fmla="*/ 10660 h 954307"/>
                <a:gd name="connsiteX0" fmla="*/ 284770 w 1988478"/>
                <a:gd name="connsiteY0" fmla="*/ 190501 h 1144808"/>
                <a:gd name="connsiteX1" fmla="*/ 1299372 w 1988478"/>
                <a:gd name="connsiteY1" fmla="*/ 0 h 1144808"/>
                <a:gd name="connsiteX2" fmla="*/ 1988478 w 1988478"/>
                <a:gd name="connsiteY2" fmla="*/ 190501 h 1144808"/>
                <a:gd name="connsiteX3" fmla="*/ 1922620 w 1988478"/>
                <a:gd name="connsiteY3" fmla="*/ 239125 h 1144808"/>
                <a:gd name="connsiteX4" fmla="*/ 1922626 w 1988478"/>
                <a:gd name="connsiteY4" fmla="*/ 239437 h 1144808"/>
                <a:gd name="connsiteX5" fmla="*/ 1809270 w 1988478"/>
                <a:gd name="connsiteY5" fmla="*/ 342488 h 1144808"/>
                <a:gd name="connsiteX6" fmla="*/ 1697387 w 1988478"/>
                <a:gd name="connsiteY6" fmla="*/ 523562 h 1144808"/>
                <a:gd name="connsiteX7" fmla="*/ 1679721 w 1988478"/>
                <a:gd name="connsiteY7" fmla="*/ 610419 h 1144808"/>
                <a:gd name="connsiteX8" fmla="*/ 1688554 w 1988478"/>
                <a:gd name="connsiteY8" fmla="*/ 644278 h 1144808"/>
                <a:gd name="connsiteX9" fmla="*/ 1678249 w 1988478"/>
                <a:gd name="connsiteY9" fmla="*/ 738495 h 1144808"/>
                <a:gd name="connsiteX10" fmla="*/ 1648806 w 1988478"/>
                <a:gd name="connsiteY10" fmla="*/ 770883 h 1144808"/>
                <a:gd name="connsiteX11" fmla="*/ 1650278 w 1988478"/>
                <a:gd name="connsiteY11" fmla="*/ 815047 h 1144808"/>
                <a:gd name="connsiteX12" fmla="*/ 1629668 w 1988478"/>
                <a:gd name="connsiteY12" fmla="*/ 787076 h 1144808"/>
                <a:gd name="connsiteX13" fmla="*/ 1613475 w 1988478"/>
                <a:gd name="connsiteY13" fmla="*/ 773827 h 1144808"/>
                <a:gd name="connsiteX14" fmla="*/ 1600225 w 1988478"/>
                <a:gd name="connsiteY14" fmla="*/ 742912 h 1144808"/>
                <a:gd name="connsiteX15" fmla="*/ 1532506 w 1988478"/>
                <a:gd name="connsiteY15" fmla="*/ 700220 h 1144808"/>
                <a:gd name="connsiteX16" fmla="*/ 1520729 w 1988478"/>
                <a:gd name="connsiteY16" fmla="*/ 678137 h 1144808"/>
                <a:gd name="connsiteX17" fmla="*/ 1442705 w 1988478"/>
                <a:gd name="connsiteY17" fmla="*/ 664888 h 1144808"/>
                <a:gd name="connsiteX18" fmla="*/ 1405902 w 1988478"/>
                <a:gd name="connsiteY18" fmla="*/ 639862 h 1144808"/>
                <a:gd name="connsiteX19" fmla="*/ 1370570 w 1988478"/>
                <a:gd name="connsiteY19" fmla="*/ 632501 h 1144808"/>
                <a:gd name="connsiteX20" fmla="*/ 1347016 w 1988478"/>
                <a:gd name="connsiteY20" fmla="*/ 607474 h 1144808"/>
                <a:gd name="connsiteX21" fmla="*/ 1266048 w 1988478"/>
                <a:gd name="connsiteY21" fmla="*/ 569198 h 1144808"/>
                <a:gd name="connsiteX22" fmla="*/ 1177719 w 1988478"/>
                <a:gd name="connsiteY22" fmla="*/ 511785 h 1144808"/>
                <a:gd name="connsiteX23" fmla="*/ 1143859 w 1988478"/>
                <a:gd name="connsiteY23" fmla="*/ 461732 h 1144808"/>
                <a:gd name="connsiteX24" fmla="*/ 1082029 w 1988478"/>
                <a:gd name="connsiteY24" fmla="*/ 452899 h 1144808"/>
                <a:gd name="connsiteX25" fmla="*/ 1065835 w 1988478"/>
                <a:gd name="connsiteY25" fmla="*/ 452899 h 1144808"/>
                <a:gd name="connsiteX26" fmla="*/ 1011366 w 1988478"/>
                <a:gd name="connsiteY26" fmla="*/ 388124 h 1144808"/>
                <a:gd name="connsiteX27" fmla="*/ 894878 w 1988478"/>
                <a:gd name="connsiteY27" fmla="*/ 354634 h 1144808"/>
                <a:gd name="connsiteX28" fmla="*/ 771406 w 1988478"/>
                <a:gd name="connsiteY28" fmla="*/ 391069 h 1144808"/>
                <a:gd name="connsiteX29" fmla="*/ 672772 w 1988478"/>
                <a:gd name="connsiteY29" fmla="*/ 472037 h 1144808"/>
                <a:gd name="connsiteX30" fmla="*/ 652162 w 1988478"/>
                <a:gd name="connsiteY30" fmla="*/ 476453 h 1144808"/>
                <a:gd name="connsiteX31" fmla="*/ 584443 w 1988478"/>
                <a:gd name="connsiteY31" fmla="*/ 563310 h 1144808"/>
                <a:gd name="connsiteX32" fmla="*/ 560888 w 1988478"/>
                <a:gd name="connsiteY32" fmla="*/ 557421 h 1144808"/>
                <a:gd name="connsiteX33" fmla="*/ 541751 w 1988478"/>
                <a:gd name="connsiteY33" fmla="*/ 516201 h 1144808"/>
                <a:gd name="connsiteX34" fmla="*/ 527029 w 1988478"/>
                <a:gd name="connsiteY34" fmla="*/ 461732 h 1144808"/>
                <a:gd name="connsiteX35" fmla="*/ 471088 w 1988478"/>
                <a:gd name="connsiteY35" fmla="*/ 436705 h 1144808"/>
                <a:gd name="connsiteX36" fmla="*/ 476976 w 1988478"/>
                <a:gd name="connsiteY36" fmla="*/ 414623 h 1144808"/>
                <a:gd name="connsiteX37" fmla="*/ 425451 w 1988478"/>
                <a:gd name="connsiteY37" fmla="*/ 379291 h 1144808"/>
                <a:gd name="connsiteX38" fmla="*/ 382759 w 1988478"/>
                <a:gd name="connsiteY38" fmla="*/ 398429 h 1144808"/>
                <a:gd name="connsiteX39" fmla="*/ 359204 w 1988478"/>
                <a:gd name="connsiteY39" fmla="*/ 379291 h 1144808"/>
                <a:gd name="connsiteX40" fmla="*/ 332706 w 1988478"/>
                <a:gd name="connsiteY40" fmla="*/ 388124 h 1144808"/>
                <a:gd name="connsiteX41" fmla="*/ 324730 w 1988478"/>
                <a:gd name="connsiteY41" fmla="*/ 387200 h 1144808"/>
                <a:gd name="connsiteX42" fmla="*/ 263515 w 1988478"/>
                <a:gd name="connsiteY42" fmla="*/ 467620 h 1144808"/>
                <a:gd name="connsiteX43" fmla="*/ 239960 w 1988478"/>
                <a:gd name="connsiteY43" fmla="*/ 572143 h 1144808"/>
                <a:gd name="connsiteX44" fmla="*/ 250266 w 1988478"/>
                <a:gd name="connsiteY44" fmla="*/ 607474 h 1144808"/>
                <a:gd name="connsiteX45" fmla="*/ 297374 w 1988478"/>
                <a:gd name="connsiteY45" fmla="*/ 613363 h 1144808"/>
                <a:gd name="connsiteX46" fmla="*/ 359204 w 1988478"/>
                <a:gd name="connsiteY46" fmla="*/ 679610 h 1144808"/>
                <a:gd name="connsiteX47" fmla="*/ 384231 w 1988478"/>
                <a:gd name="connsiteY47" fmla="*/ 691387 h 1144808"/>
                <a:gd name="connsiteX48" fmla="*/ 446061 w 1988478"/>
                <a:gd name="connsiteY48" fmla="*/ 669304 h 1144808"/>
                <a:gd name="connsiteX49" fmla="*/ 471088 w 1988478"/>
                <a:gd name="connsiteY49" fmla="*/ 682554 h 1144808"/>
                <a:gd name="connsiteX50" fmla="*/ 493170 w 1988478"/>
                <a:gd name="connsiteY50" fmla="*/ 741440 h 1144808"/>
                <a:gd name="connsiteX51" fmla="*/ 535862 w 1988478"/>
                <a:gd name="connsiteY51" fmla="*/ 764994 h 1144808"/>
                <a:gd name="connsiteX52" fmla="*/ 553528 w 1988478"/>
                <a:gd name="connsiteY52" fmla="*/ 812103 h 1144808"/>
                <a:gd name="connsiteX53" fmla="*/ 609469 w 1988478"/>
                <a:gd name="connsiteY53" fmla="*/ 823880 h 1144808"/>
                <a:gd name="connsiteX54" fmla="*/ 652162 w 1988478"/>
                <a:gd name="connsiteY54" fmla="*/ 850379 h 1144808"/>
                <a:gd name="connsiteX55" fmla="*/ 649217 w 1988478"/>
                <a:gd name="connsiteY55" fmla="*/ 866572 h 1144808"/>
                <a:gd name="connsiteX56" fmla="*/ 669828 w 1988478"/>
                <a:gd name="connsiteY56" fmla="*/ 876877 h 1144808"/>
                <a:gd name="connsiteX57" fmla="*/ 671300 w 1988478"/>
                <a:gd name="connsiteY57" fmla="*/ 888654 h 1144808"/>
                <a:gd name="connsiteX58" fmla="*/ 653634 w 1988478"/>
                <a:gd name="connsiteY58" fmla="*/ 900432 h 1144808"/>
                <a:gd name="connsiteX59" fmla="*/ 628608 w 1988478"/>
                <a:gd name="connsiteY59" fmla="*/ 894543 h 1144808"/>
                <a:gd name="connsiteX60" fmla="*/ 618302 w 1988478"/>
                <a:gd name="connsiteY60" fmla="*/ 931347 h 1144808"/>
                <a:gd name="connsiteX61" fmla="*/ 565305 w 1988478"/>
                <a:gd name="connsiteY61" fmla="*/ 947540 h 1144808"/>
                <a:gd name="connsiteX62" fmla="*/ 553528 w 1988478"/>
                <a:gd name="connsiteY62" fmla="*/ 921042 h 1144808"/>
                <a:gd name="connsiteX63" fmla="*/ 468143 w 1988478"/>
                <a:gd name="connsiteY63" fmla="*/ 906320 h 1144808"/>
                <a:gd name="connsiteX64" fmla="*/ 450478 w 1988478"/>
                <a:gd name="connsiteY64" fmla="*/ 921042 h 1144808"/>
                <a:gd name="connsiteX65" fmla="*/ 447533 w 1988478"/>
                <a:gd name="connsiteY65" fmla="*/ 881294 h 1144808"/>
                <a:gd name="connsiteX66" fmla="*/ 425451 w 1988478"/>
                <a:gd name="connsiteY66" fmla="*/ 868044 h 1144808"/>
                <a:gd name="connsiteX67" fmla="*/ 406313 w 1988478"/>
                <a:gd name="connsiteY67" fmla="*/ 878349 h 1144808"/>
                <a:gd name="connsiteX68" fmla="*/ 388647 w 1988478"/>
                <a:gd name="connsiteY68" fmla="*/ 925458 h 1144808"/>
                <a:gd name="connsiteX69" fmla="*/ 365093 w 1988478"/>
                <a:gd name="connsiteY69" fmla="*/ 938707 h 1144808"/>
                <a:gd name="connsiteX70" fmla="*/ 323873 w 1988478"/>
                <a:gd name="connsiteY70" fmla="*/ 951957 h 1144808"/>
                <a:gd name="connsiteX71" fmla="*/ 313568 w 1988478"/>
                <a:gd name="connsiteY71" fmla="*/ 963734 h 1144808"/>
                <a:gd name="connsiteX72" fmla="*/ 313568 w 1988478"/>
                <a:gd name="connsiteY72" fmla="*/ 1034397 h 1144808"/>
                <a:gd name="connsiteX73" fmla="*/ 316512 w 1988478"/>
                <a:gd name="connsiteY73" fmla="*/ 1046174 h 1144808"/>
                <a:gd name="connsiteX74" fmla="*/ 300318 w 1988478"/>
                <a:gd name="connsiteY74" fmla="*/ 1062368 h 1144808"/>
                <a:gd name="connsiteX75" fmla="*/ 235544 w 1988478"/>
                <a:gd name="connsiteY75" fmla="*/ 1085922 h 1144808"/>
                <a:gd name="connsiteX76" fmla="*/ 203157 w 1988478"/>
                <a:gd name="connsiteY76" fmla="*/ 1144808 h 1144808"/>
                <a:gd name="connsiteX77" fmla="*/ 176658 w 1988478"/>
                <a:gd name="connsiteY77" fmla="*/ 1119782 h 1144808"/>
                <a:gd name="connsiteX78" fmla="*/ 144271 w 1988478"/>
                <a:gd name="connsiteY78" fmla="*/ 1128615 h 1144808"/>
                <a:gd name="connsiteX79" fmla="*/ 132494 w 1988478"/>
                <a:gd name="connsiteY79" fmla="*/ 1115365 h 1144808"/>
                <a:gd name="connsiteX80" fmla="*/ 98634 w 1988478"/>
                <a:gd name="connsiteY80" fmla="*/ 1022620 h 1144808"/>
                <a:gd name="connsiteX81" fmla="*/ 113355 w 1988478"/>
                <a:gd name="connsiteY81" fmla="*/ 960790 h 1144808"/>
                <a:gd name="connsiteX82" fmla="*/ 141326 w 1988478"/>
                <a:gd name="connsiteY82" fmla="*/ 918097 h 1144808"/>
                <a:gd name="connsiteX83" fmla="*/ 138382 w 1988478"/>
                <a:gd name="connsiteY83" fmla="*/ 881294 h 1144808"/>
                <a:gd name="connsiteX84" fmla="*/ 166353 w 1988478"/>
                <a:gd name="connsiteY84" fmla="*/ 878349 h 1144808"/>
                <a:gd name="connsiteX85" fmla="*/ 175186 w 1988478"/>
                <a:gd name="connsiteY85" fmla="*/ 754689 h 1144808"/>
                <a:gd name="connsiteX86" fmla="*/ 113355 w 1988478"/>
                <a:gd name="connsiteY86" fmla="*/ 679610 h 1144808"/>
                <a:gd name="connsiteX87" fmla="*/ 67719 w 1988478"/>
                <a:gd name="connsiteY87" fmla="*/ 669304 h 1144808"/>
                <a:gd name="connsiteX88" fmla="*/ 51526 w 1988478"/>
                <a:gd name="connsiteY88" fmla="*/ 619251 h 1144808"/>
                <a:gd name="connsiteX89" fmla="*/ 11777 w 1988478"/>
                <a:gd name="connsiteY89" fmla="*/ 614835 h 1144808"/>
                <a:gd name="connsiteX90" fmla="*/ 5889 w 1988478"/>
                <a:gd name="connsiteY90" fmla="*/ 595697 h 1144808"/>
                <a:gd name="connsiteX91" fmla="*/ 11777 w 1988478"/>
                <a:gd name="connsiteY91" fmla="*/ 582448 h 1144808"/>
                <a:gd name="connsiteX92" fmla="*/ 0 w 1988478"/>
                <a:gd name="connsiteY92" fmla="*/ 553005 h 1144808"/>
                <a:gd name="connsiteX93" fmla="*/ 7361 w 1988478"/>
                <a:gd name="connsiteY93" fmla="*/ 533867 h 1144808"/>
                <a:gd name="connsiteX94" fmla="*/ 25027 w 1988478"/>
                <a:gd name="connsiteY94" fmla="*/ 514729 h 1144808"/>
                <a:gd name="connsiteX95" fmla="*/ 33860 w 1988478"/>
                <a:gd name="connsiteY95" fmla="*/ 480870 h 1144808"/>
                <a:gd name="connsiteX96" fmla="*/ 38276 w 1988478"/>
                <a:gd name="connsiteY96" fmla="*/ 447010 h 1144808"/>
                <a:gd name="connsiteX97" fmla="*/ 25027 w 1988478"/>
                <a:gd name="connsiteY97" fmla="*/ 376347 h 1144808"/>
                <a:gd name="connsiteX98" fmla="*/ 20610 w 1988478"/>
                <a:gd name="connsiteY98" fmla="*/ 364570 h 1144808"/>
                <a:gd name="connsiteX99" fmla="*/ 32387 w 1988478"/>
                <a:gd name="connsiteY99" fmla="*/ 345432 h 1144808"/>
                <a:gd name="connsiteX100" fmla="*/ 36632 w 1988478"/>
                <a:gd name="connsiteY100" fmla="*/ 345625 h 1144808"/>
                <a:gd name="connsiteX101" fmla="*/ 70663 w 1988478"/>
                <a:gd name="connsiteY101" fmla="*/ 317461 h 1144808"/>
                <a:gd name="connsiteX102" fmla="*/ 120717 w 1988478"/>
                <a:gd name="connsiteY102" fmla="*/ 318933 h 1144808"/>
                <a:gd name="connsiteX103" fmla="*/ 139854 w 1988478"/>
                <a:gd name="connsiteY103" fmla="*/ 308628 h 1144808"/>
                <a:gd name="connsiteX104" fmla="*/ 157520 w 1988478"/>
                <a:gd name="connsiteY104" fmla="*/ 279185 h 1144808"/>
                <a:gd name="connsiteX105" fmla="*/ 179603 w 1988478"/>
                <a:gd name="connsiteY105" fmla="*/ 279185 h 1144808"/>
                <a:gd name="connsiteX106" fmla="*/ 181075 w 1988478"/>
                <a:gd name="connsiteY106" fmla="*/ 262992 h 1144808"/>
                <a:gd name="connsiteX107" fmla="*/ 195796 w 1988478"/>
                <a:gd name="connsiteY107" fmla="*/ 235021 h 1144808"/>
                <a:gd name="connsiteX108" fmla="*/ 214934 w 1988478"/>
                <a:gd name="connsiteY108" fmla="*/ 249742 h 1144808"/>
                <a:gd name="connsiteX109" fmla="*/ 226711 w 1988478"/>
                <a:gd name="connsiteY109" fmla="*/ 264464 h 1144808"/>
                <a:gd name="connsiteX110" fmla="*/ 256154 w 1988478"/>
                <a:gd name="connsiteY110" fmla="*/ 258575 h 1144808"/>
                <a:gd name="connsiteX111" fmla="*/ 257626 w 1988478"/>
                <a:gd name="connsiteY111" fmla="*/ 220299 h 1144808"/>
                <a:gd name="connsiteX112" fmla="*/ 278236 w 1988478"/>
                <a:gd name="connsiteY112" fmla="*/ 201161 h 1144808"/>
                <a:gd name="connsiteX113" fmla="*/ 284770 w 1988478"/>
                <a:gd name="connsiteY113" fmla="*/ 190501 h 1144808"/>
                <a:gd name="connsiteX0" fmla="*/ 1299372 w 1988478"/>
                <a:gd name="connsiteY0" fmla="*/ 0 h 1144808"/>
                <a:gd name="connsiteX1" fmla="*/ 1988478 w 1988478"/>
                <a:gd name="connsiteY1" fmla="*/ 190501 h 1144808"/>
                <a:gd name="connsiteX2" fmla="*/ 1922620 w 1988478"/>
                <a:gd name="connsiteY2" fmla="*/ 239125 h 1144808"/>
                <a:gd name="connsiteX3" fmla="*/ 1922626 w 1988478"/>
                <a:gd name="connsiteY3" fmla="*/ 239437 h 1144808"/>
                <a:gd name="connsiteX4" fmla="*/ 1809270 w 1988478"/>
                <a:gd name="connsiteY4" fmla="*/ 342488 h 1144808"/>
                <a:gd name="connsiteX5" fmla="*/ 1697387 w 1988478"/>
                <a:gd name="connsiteY5" fmla="*/ 523562 h 1144808"/>
                <a:gd name="connsiteX6" fmla="*/ 1679721 w 1988478"/>
                <a:gd name="connsiteY6" fmla="*/ 610419 h 1144808"/>
                <a:gd name="connsiteX7" fmla="*/ 1688554 w 1988478"/>
                <a:gd name="connsiteY7" fmla="*/ 644278 h 1144808"/>
                <a:gd name="connsiteX8" fmla="*/ 1678249 w 1988478"/>
                <a:gd name="connsiteY8" fmla="*/ 738495 h 1144808"/>
                <a:gd name="connsiteX9" fmla="*/ 1648806 w 1988478"/>
                <a:gd name="connsiteY9" fmla="*/ 770883 h 1144808"/>
                <a:gd name="connsiteX10" fmla="*/ 1650278 w 1988478"/>
                <a:gd name="connsiteY10" fmla="*/ 815047 h 1144808"/>
                <a:gd name="connsiteX11" fmla="*/ 1629668 w 1988478"/>
                <a:gd name="connsiteY11" fmla="*/ 787076 h 1144808"/>
                <a:gd name="connsiteX12" fmla="*/ 1613475 w 1988478"/>
                <a:gd name="connsiteY12" fmla="*/ 773827 h 1144808"/>
                <a:gd name="connsiteX13" fmla="*/ 1600225 w 1988478"/>
                <a:gd name="connsiteY13" fmla="*/ 742912 h 1144808"/>
                <a:gd name="connsiteX14" fmla="*/ 1532506 w 1988478"/>
                <a:gd name="connsiteY14" fmla="*/ 700220 h 1144808"/>
                <a:gd name="connsiteX15" fmla="*/ 1520729 w 1988478"/>
                <a:gd name="connsiteY15" fmla="*/ 678137 h 1144808"/>
                <a:gd name="connsiteX16" fmla="*/ 1442705 w 1988478"/>
                <a:gd name="connsiteY16" fmla="*/ 664888 h 1144808"/>
                <a:gd name="connsiteX17" fmla="*/ 1405902 w 1988478"/>
                <a:gd name="connsiteY17" fmla="*/ 639862 h 1144808"/>
                <a:gd name="connsiteX18" fmla="*/ 1370570 w 1988478"/>
                <a:gd name="connsiteY18" fmla="*/ 632501 h 1144808"/>
                <a:gd name="connsiteX19" fmla="*/ 1347016 w 1988478"/>
                <a:gd name="connsiteY19" fmla="*/ 607474 h 1144808"/>
                <a:gd name="connsiteX20" fmla="*/ 1266048 w 1988478"/>
                <a:gd name="connsiteY20" fmla="*/ 569198 h 1144808"/>
                <a:gd name="connsiteX21" fmla="*/ 1177719 w 1988478"/>
                <a:gd name="connsiteY21" fmla="*/ 511785 h 1144808"/>
                <a:gd name="connsiteX22" fmla="*/ 1143859 w 1988478"/>
                <a:gd name="connsiteY22" fmla="*/ 461732 h 1144808"/>
                <a:gd name="connsiteX23" fmla="*/ 1082029 w 1988478"/>
                <a:gd name="connsiteY23" fmla="*/ 452899 h 1144808"/>
                <a:gd name="connsiteX24" fmla="*/ 1065835 w 1988478"/>
                <a:gd name="connsiteY24" fmla="*/ 452899 h 1144808"/>
                <a:gd name="connsiteX25" fmla="*/ 1011366 w 1988478"/>
                <a:gd name="connsiteY25" fmla="*/ 388124 h 1144808"/>
                <a:gd name="connsiteX26" fmla="*/ 894878 w 1988478"/>
                <a:gd name="connsiteY26" fmla="*/ 354634 h 1144808"/>
                <a:gd name="connsiteX27" fmla="*/ 771406 w 1988478"/>
                <a:gd name="connsiteY27" fmla="*/ 391069 h 1144808"/>
                <a:gd name="connsiteX28" fmla="*/ 672772 w 1988478"/>
                <a:gd name="connsiteY28" fmla="*/ 472037 h 1144808"/>
                <a:gd name="connsiteX29" fmla="*/ 652162 w 1988478"/>
                <a:gd name="connsiteY29" fmla="*/ 476453 h 1144808"/>
                <a:gd name="connsiteX30" fmla="*/ 584443 w 1988478"/>
                <a:gd name="connsiteY30" fmla="*/ 563310 h 1144808"/>
                <a:gd name="connsiteX31" fmla="*/ 560888 w 1988478"/>
                <a:gd name="connsiteY31" fmla="*/ 557421 h 1144808"/>
                <a:gd name="connsiteX32" fmla="*/ 541751 w 1988478"/>
                <a:gd name="connsiteY32" fmla="*/ 516201 h 1144808"/>
                <a:gd name="connsiteX33" fmla="*/ 527029 w 1988478"/>
                <a:gd name="connsiteY33" fmla="*/ 461732 h 1144808"/>
                <a:gd name="connsiteX34" fmla="*/ 471088 w 1988478"/>
                <a:gd name="connsiteY34" fmla="*/ 436705 h 1144808"/>
                <a:gd name="connsiteX35" fmla="*/ 476976 w 1988478"/>
                <a:gd name="connsiteY35" fmla="*/ 414623 h 1144808"/>
                <a:gd name="connsiteX36" fmla="*/ 425451 w 1988478"/>
                <a:gd name="connsiteY36" fmla="*/ 379291 h 1144808"/>
                <a:gd name="connsiteX37" fmla="*/ 382759 w 1988478"/>
                <a:gd name="connsiteY37" fmla="*/ 398429 h 1144808"/>
                <a:gd name="connsiteX38" fmla="*/ 359204 w 1988478"/>
                <a:gd name="connsiteY38" fmla="*/ 379291 h 1144808"/>
                <a:gd name="connsiteX39" fmla="*/ 332706 w 1988478"/>
                <a:gd name="connsiteY39" fmla="*/ 388124 h 1144808"/>
                <a:gd name="connsiteX40" fmla="*/ 324730 w 1988478"/>
                <a:gd name="connsiteY40" fmla="*/ 387200 h 1144808"/>
                <a:gd name="connsiteX41" fmla="*/ 263515 w 1988478"/>
                <a:gd name="connsiteY41" fmla="*/ 467620 h 1144808"/>
                <a:gd name="connsiteX42" fmla="*/ 239960 w 1988478"/>
                <a:gd name="connsiteY42" fmla="*/ 572143 h 1144808"/>
                <a:gd name="connsiteX43" fmla="*/ 250266 w 1988478"/>
                <a:gd name="connsiteY43" fmla="*/ 607474 h 1144808"/>
                <a:gd name="connsiteX44" fmla="*/ 297374 w 1988478"/>
                <a:gd name="connsiteY44" fmla="*/ 613363 h 1144808"/>
                <a:gd name="connsiteX45" fmla="*/ 359204 w 1988478"/>
                <a:gd name="connsiteY45" fmla="*/ 679610 h 1144808"/>
                <a:gd name="connsiteX46" fmla="*/ 384231 w 1988478"/>
                <a:gd name="connsiteY46" fmla="*/ 691387 h 1144808"/>
                <a:gd name="connsiteX47" fmla="*/ 446061 w 1988478"/>
                <a:gd name="connsiteY47" fmla="*/ 669304 h 1144808"/>
                <a:gd name="connsiteX48" fmla="*/ 471088 w 1988478"/>
                <a:gd name="connsiteY48" fmla="*/ 682554 h 1144808"/>
                <a:gd name="connsiteX49" fmla="*/ 493170 w 1988478"/>
                <a:gd name="connsiteY49" fmla="*/ 741440 h 1144808"/>
                <a:gd name="connsiteX50" fmla="*/ 535862 w 1988478"/>
                <a:gd name="connsiteY50" fmla="*/ 764994 h 1144808"/>
                <a:gd name="connsiteX51" fmla="*/ 553528 w 1988478"/>
                <a:gd name="connsiteY51" fmla="*/ 812103 h 1144808"/>
                <a:gd name="connsiteX52" fmla="*/ 609469 w 1988478"/>
                <a:gd name="connsiteY52" fmla="*/ 823880 h 1144808"/>
                <a:gd name="connsiteX53" fmla="*/ 652162 w 1988478"/>
                <a:gd name="connsiteY53" fmla="*/ 850379 h 1144808"/>
                <a:gd name="connsiteX54" fmla="*/ 649217 w 1988478"/>
                <a:gd name="connsiteY54" fmla="*/ 866572 h 1144808"/>
                <a:gd name="connsiteX55" fmla="*/ 669828 w 1988478"/>
                <a:gd name="connsiteY55" fmla="*/ 876877 h 1144808"/>
                <a:gd name="connsiteX56" fmla="*/ 671300 w 1988478"/>
                <a:gd name="connsiteY56" fmla="*/ 888654 h 1144808"/>
                <a:gd name="connsiteX57" fmla="*/ 653634 w 1988478"/>
                <a:gd name="connsiteY57" fmla="*/ 900432 h 1144808"/>
                <a:gd name="connsiteX58" fmla="*/ 628608 w 1988478"/>
                <a:gd name="connsiteY58" fmla="*/ 894543 h 1144808"/>
                <a:gd name="connsiteX59" fmla="*/ 618302 w 1988478"/>
                <a:gd name="connsiteY59" fmla="*/ 931347 h 1144808"/>
                <a:gd name="connsiteX60" fmla="*/ 565305 w 1988478"/>
                <a:gd name="connsiteY60" fmla="*/ 947540 h 1144808"/>
                <a:gd name="connsiteX61" fmla="*/ 553528 w 1988478"/>
                <a:gd name="connsiteY61" fmla="*/ 921042 h 1144808"/>
                <a:gd name="connsiteX62" fmla="*/ 468143 w 1988478"/>
                <a:gd name="connsiteY62" fmla="*/ 906320 h 1144808"/>
                <a:gd name="connsiteX63" fmla="*/ 450478 w 1988478"/>
                <a:gd name="connsiteY63" fmla="*/ 921042 h 1144808"/>
                <a:gd name="connsiteX64" fmla="*/ 447533 w 1988478"/>
                <a:gd name="connsiteY64" fmla="*/ 881294 h 1144808"/>
                <a:gd name="connsiteX65" fmla="*/ 425451 w 1988478"/>
                <a:gd name="connsiteY65" fmla="*/ 868044 h 1144808"/>
                <a:gd name="connsiteX66" fmla="*/ 406313 w 1988478"/>
                <a:gd name="connsiteY66" fmla="*/ 878349 h 1144808"/>
                <a:gd name="connsiteX67" fmla="*/ 388647 w 1988478"/>
                <a:gd name="connsiteY67" fmla="*/ 925458 h 1144808"/>
                <a:gd name="connsiteX68" fmla="*/ 365093 w 1988478"/>
                <a:gd name="connsiteY68" fmla="*/ 938707 h 1144808"/>
                <a:gd name="connsiteX69" fmla="*/ 323873 w 1988478"/>
                <a:gd name="connsiteY69" fmla="*/ 951957 h 1144808"/>
                <a:gd name="connsiteX70" fmla="*/ 313568 w 1988478"/>
                <a:gd name="connsiteY70" fmla="*/ 963734 h 1144808"/>
                <a:gd name="connsiteX71" fmla="*/ 313568 w 1988478"/>
                <a:gd name="connsiteY71" fmla="*/ 1034397 h 1144808"/>
                <a:gd name="connsiteX72" fmla="*/ 316512 w 1988478"/>
                <a:gd name="connsiteY72" fmla="*/ 1046174 h 1144808"/>
                <a:gd name="connsiteX73" fmla="*/ 300318 w 1988478"/>
                <a:gd name="connsiteY73" fmla="*/ 1062368 h 1144808"/>
                <a:gd name="connsiteX74" fmla="*/ 235544 w 1988478"/>
                <a:gd name="connsiteY74" fmla="*/ 1085922 h 1144808"/>
                <a:gd name="connsiteX75" fmla="*/ 203157 w 1988478"/>
                <a:gd name="connsiteY75" fmla="*/ 1144808 h 1144808"/>
                <a:gd name="connsiteX76" fmla="*/ 176658 w 1988478"/>
                <a:gd name="connsiteY76" fmla="*/ 1119782 h 1144808"/>
                <a:gd name="connsiteX77" fmla="*/ 144271 w 1988478"/>
                <a:gd name="connsiteY77" fmla="*/ 1128615 h 1144808"/>
                <a:gd name="connsiteX78" fmla="*/ 132494 w 1988478"/>
                <a:gd name="connsiteY78" fmla="*/ 1115365 h 1144808"/>
                <a:gd name="connsiteX79" fmla="*/ 98634 w 1988478"/>
                <a:gd name="connsiteY79" fmla="*/ 1022620 h 1144808"/>
                <a:gd name="connsiteX80" fmla="*/ 113355 w 1988478"/>
                <a:gd name="connsiteY80" fmla="*/ 960790 h 1144808"/>
                <a:gd name="connsiteX81" fmla="*/ 141326 w 1988478"/>
                <a:gd name="connsiteY81" fmla="*/ 918097 h 1144808"/>
                <a:gd name="connsiteX82" fmla="*/ 138382 w 1988478"/>
                <a:gd name="connsiteY82" fmla="*/ 881294 h 1144808"/>
                <a:gd name="connsiteX83" fmla="*/ 166353 w 1988478"/>
                <a:gd name="connsiteY83" fmla="*/ 878349 h 1144808"/>
                <a:gd name="connsiteX84" fmla="*/ 175186 w 1988478"/>
                <a:gd name="connsiteY84" fmla="*/ 754689 h 1144808"/>
                <a:gd name="connsiteX85" fmla="*/ 113355 w 1988478"/>
                <a:gd name="connsiteY85" fmla="*/ 679610 h 1144808"/>
                <a:gd name="connsiteX86" fmla="*/ 67719 w 1988478"/>
                <a:gd name="connsiteY86" fmla="*/ 669304 h 1144808"/>
                <a:gd name="connsiteX87" fmla="*/ 51526 w 1988478"/>
                <a:gd name="connsiteY87" fmla="*/ 619251 h 1144808"/>
                <a:gd name="connsiteX88" fmla="*/ 11777 w 1988478"/>
                <a:gd name="connsiteY88" fmla="*/ 614835 h 1144808"/>
                <a:gd name="connsiteX89" fmla="*/ 5889 w 1988478"/>
                <a:gd name="connsiteY89" fmla="*/ 595697 h 1144808"/>
                <a:gd name="connsiteX90" fmla="*/ 11777 w 1988478"/>
                <a:gd name="connsiteY90" fmla="*/ 582448 h 1144808"/>
                <a:gd name="connsiteX91" fmla="*/ 0 w 1988478"/>
                <a:gd name="connsiteY91" fmla="*/ 553005 h 1144808"/>
                <a:gd name="connsiteX92" fmla="*/ 7361 w 1988478"/>
                <a:gd name="connsiteY92" fmla="*/ 533867 h 1144808"/>
                <a:gd name="connsiteX93" fmla="*/ 25027 w 1988478"/>
                <a:gd name="connsiteY93" fmla="*/ 514729 h 1144808"/>
                <a:gd name="connsiteX94" fmla="*/ 33860 w 1988478"/>
                <a:gd name="connsiteY94" fmla="*/ 480870 h 1144808"/>
                <a:gd name="connsiteX95" fmla="*/ 38276 w 1988478"/>
                <a:gd name="connsiteY95" fmla="*/ 447010 h 1144808"/>
                <a:gd name="connsiteX96" fmla="*/ 25027 w 1988478"/>
                <a:gd name="connsiteY96" fmla="*/ 376347 h 1144808"/>
                <a:gd name="connsiteX97" fmla="*/ 20610 w 1988478"/>
                <a:gd name="connsiteY97" fmla="*/ 364570 h 1144808"/>
                <a:gd name="connsiteX98" fmla="*/ 32387 w 1988478"/>
                <a:gd name="connsiteY98" fmla="*/ 345432 h 1144808"/>
                <a:gd name="connsiteX99" fmla="*/ 36632 w 1988478"/>
                <a:gd name="connsiteY99" fmla="*/ 345625 h 1144808"/>
                <a:gd name="connsiteX100" fmla="*/ 70663 w 1988478"/>
                <a:gd name="connsiteY100" fmla="*/ 317461 h 1144808"/>
                <a:gd name="connsiteX101" fmla="*/ 120717 w 1988478"/>
                <a:gd name="connsiteY101" fmla="*/ 318933 h 1144808"/>
                <a:gd name="connsiteX102" fmla="*/ 139854 w 1988478"/>
                <a:gd name="connsiteY102" fmla="*/ 308628 h 1144808"/>
                <a:gd name="connsiteX103" fmla="*/ 157520 w 1988478"/>
                <a:gd name="connsiteY103" fmla="*/ 279185 h 1144808"/>
                <a:gd name="connsiteX104" fmla="*/ 179603 w 1988478"/>
                <a:gd name="connsiteY104" fmla="*/ 279185 h 1144808"/>
                <a:gd name="connsiteX105" fmla="*/ 181075 w 1988478"/>
                <a:gd name="connsiteY105" fmla="*/ 262992 h 1144808"/>
                <a:gd name="connsiteX106" fmla="*/ 195796 w 1988478"/>
                <a:gd name="connsiteY106" fmla="*/ 235021 h 1144808"/>
                <a:gd name="connsiteX107" fmla="*/ 214934 w 1988478"/>
                <a:gd name="connsiteY107" fmla="*/ 249742 h 1144808"/>
                <a:gd name="connsiteX108" fmla="*/ 226711 w 1988478"/>
                <a:gd name="connsiteY108" fmla="*/ 264464 h 1144808"/>
                <a:gd name="connsiteX109" fmla="*/ 256154 w 1988478"/>
                <a:gd name="connsiteY109" fmla="*/ 258575 h 1144808"/>
                <a:gd name="connsiteX110" fmla="*/ 257626 w 1988478"/>
                <a:gd name="connsiteY110" fmla="*/ 220299 h 1144808"/>
                <a:gd name="connsiteX111" fmla="*/ 278236 w 1988478"/>
                <a:gd name="connsiteY111" fmla="*/ 201161 h 1144808"/>
                <a:gd name="connsiteX112" fmla="*/ 284770 w 1988478"/>
                <a:gd name="connsiteY112" fmla="*/ 190501 h 1144808"/>
                <a:gd name="connsiteX113" fmla="*/ 1390812 w 1988478"/>
                <a:gd name="connsiteY113" fmla="*/ 91440 h 1144808"/>
                <a:gd name="connsiteX0" fmla="*/ 1988478 w 1988478"/>
                <a:gd name="connsiteY0" fmla="*/ 122681 h 1076988"/>
                <a:gd name="connsiteX1" fmla="*/ 1922620 w 1988478"/>
                <a:gd name="connsiteY1" fmla="*/ 171305 h 1076988"/>
                <a:gd name="connsiteX2" fmla="*/ 1922626 w 1988478"/>
                <a:gd name="connsiteY2" fmla="*/ 171617 h 1076988"/>
                <a:gd name="connsiteX3" fmla="*/ 1809270 w 1988478"/>
                <a:gd name="connsiteY3" fmla="*/ 274668 h 1076988"/>
                <a:gd name="connsiteX4" fmla="*/ 1697387 w 1988478"/>
                <a:gd name="connsiteY4" fmla="*/ 455742 h 1076988"/>
                <a:gd name="connsiteX5" fmla="*/ 1679721 w 1988478"/>
                <a:gd name="connsiteY5" fmla="*/ 542599 h 1076988"/>
                <a:gd name="connsiteX6" fmla="*/ 1688554 w 1988478"/>
                <a:gd name="connsiteY6" fmla="*/ 576458 h 1076988"/>
                <a:gd name="connsiteX7" fmla="*/ 1678249 w 1988478"/>
                <a:gd name="connsiteY7" fmla="*/ 670675 h 1076988"/>
                <a:gd name="connsiteX8" fmla="*/ 1648806 w 1988478"/>
                <a:gd name="connsiteY8" fmla="*/ 703063 h 1076988"/>
                <a:gd name="connsiteX9" fmla="*/ 1650278 w 1988478"/>
                <a:gd name="connsiteY9" fmla="*/ 747227 h 1076988"/>
                <a:gd name="connsiteX10" fmla="*/ 1629668 w 1988478"/>
                <a:gd name="connsiteY10" fmla="*/ 719256 h 1076988"/>
                <a:gd name="connsiteX11" fmla="*/ 1613475 w 1988478"/>
                <a:gd name="connsiteY11" fmla="*/ 706007 h 1076988"/>
                <a:gd name="connsiteX12" fmla="*/ 1600225 w 1988478"/>
                <a:gd name="connsiteY12" fmla="*/ 675092 h 1076988"/>
                <a:gd name="connsiteX13" fmla="*/ 1532506 w 1988478"/>
                <a:gd name="connsiteY13" fmla="*/ 632400 h 1076988"/>
                <a:gd name="connsiteX14" fmla="*/ 1520729 w 1988478"/>
                <a:gd name="connsiteY14" fmla="*/ 610317 h 1076988"/>
                <a:gd name="connsiteX15" fmla="*/ 1442705 w 1988478"/>
                <a:gd name="connsiteY15" fmla="*/ 597068 h 1076988"/>
                <a:gd name="connsiteX16" fmla="*/ 1405902 w 1988478"/>
                <a:gd name="connsiteY16" fmla="*/ 572042 h 1076988"/>
                <a:gd name="connsiteX17" fmla="*/ 1370570 w 1988478"/>
                <a:gd name="connsiteY17" fmla="*/ 564681 h 1076988"/>
                <a:gd name="connsiteX18" fmla="*/ 1347016 w 1988478"/>
                <a:gd name="connsiteY18" fmla="*/ 539654 h 1076988"/>
                <a:gd name="connsiteX19" fmla="*/ 1266048 w 1988478"/>
                <a:gd name="connsiteY19" fmla="*/ 501378 h 1076988"/>
                <a:gd name="connsiteX20" fmla="*/ 1177719 w 1988478"/>
                <a:gd name="connsiteY20" fmla="*/ 443965 h 1076988"/>
                <a:gd name="connsiteX21" fmla="*/ 1143859 w 1988478"/>
                <a:gd name="connsiteY21" fmla="*/ 393912 h 1076988"/>
                <a:gd name="connsiteX22" fmla="*/ 1082029 w 1988478"/>
                <a:gd name="connsiteY22" fmla="*/ 385079 h 1076988"/>
                <a:gd name="connsiteX23" fmla="*/ 1065835 w 1988478"/>
                <a:gd name="connsiteY23" fmla="*/ 385079 h 1076988"/>
                <a:gd name="connsiteX24" fmla="*/ 1011366 w 1988478"/>
                <a:gd name="connsiteY24" fmla="*/ 320304 h 1076988"/>
                <a:gd name="connsiteX25" fmla="*/ 894878 w 1988478"/>
                <a:gd name="connsiteY25" fmla="*/ 286814 h 1076988"/>
                <a:gd name="connsiteX26" fmla="*/ 771406 w 1988478"/>
                <a:gd name="connsiteY26" fmla="*/ 323249 h 1076988"/>
                <a:gd name="connsiteX27" fmla="*/ 672772 w 1988478"/>
                <a:gd name="connsiteY27" fmla="*/ 404217 h 1076988"/>
                <a:gd name="connsiteX28" fmla="*/ 652162 w 1988478"/>
                <a:gd name="connsiteY28" fmla="*/ 408633 h 1076988"/>
                <a:gd name="connsiteX29" fmla="*/ 584443 w 1988478"/>
                <a:gd name="connsiteY29" fmla="*/ 495490 h 1076988"/>
                <a:gd name="connsiteX30" fmla="*/ 560888 w 1988478"/>
                <a:gd name="connsiteY30" fmla="*/ 489601 h 1076988"/>
                <a:gd name="connsiteX31" fmla="*/ 541751 w 1988478"/>
                <a:gd name="connsiteY31" fmla="*/ 448381 h 1076988"/>
                <a:gd name="connsiteX32" fmla="*/ 527029 w 1988478"/>
                <a:gd name="connsiteY32" fmla="*/ 393912 h 1076988"/>
                <a:gd name="connsiteX33" fmla="*/ 471088 w 1988478"/>
                <a:gd name="connsiteY33" fmla="*/ 368885 h 1076988"/>
                <a:gd name="connsiteX34" fmla="*/ 476976 w 1988478"/>
                <a:gd name="connsiteY34" fmla="*/ 346803 h 1076988"/>
                <a:gd name="connsiteX35" fmla="*/ 425451 w 1988478"/>
                <a:gd name="connsiteY35" fmla="*/ 311471 h 1076988"/>
                <a:gd name="connsiteX36" fmla="*/ 382759 w 1988478"/>
                <a:gd name="connsiteY36" fmla="*/ 330609 h 1076988"/>
                <a:gd name="connsiteX37" fmla="*/ 359204 w 1988478"/>
                <a:gd name="connsiteY37" fmla="*/ 311471 h 1076988"/>
                <a:gd name="connsiteX38" fmla="*/ 332706 w 1988478"/>
                <a:gd name="connsiteY38" fmla="*/ 320304 h 1076988"/>
                <a:gd name="connsiteX39" fmla="*/ 324730 w 1988478"/>
                <a:gd name="connsiteY39" fmla="*/ 319380 h 1076988"/>
                <a:gd name="connsiteX40" fmla="*/ 263515 w 1988478"/>
                <a:gd name="connsiteY40" fmla="*/ 399800 h 1076988"/>
                <a:gd name="connsiteX41" fmla="*/ 239960 w 1988478"/>
                <a:gd name="connsiteY41" fmla="*/ 504323 h 1076988"/>
                <a:gd name="connsiteX42" fmla="*/ 250266 w 1988478"/>
                <a:gd name="connsiteY42" fmla="*/ 539654 h 1076988"/>
                <a:gd name="connsiteX43" fmla="*/ 297374 w 1988478"/>
                <a:gd name="connsiteY43" fmla="*/ 545543 h 1076988"/>
                <a:gd name="connsiteX44" fmla="*/ 359204 w 1988478"/>
                <a:gd name="connsiteY44" fmla="*/ 611790 h 1076988"/>
                <a:gd name="connsiteX45" fmla="*/ 384231 w 1988478"/>
                <a:gd name="connsiteY45" fmla="*/ 623567 h 1076988"/>
                <a:gd name="connsiteX46" fmla="*/ 446061 w 1988478"/>
                <a:gd name="connsiteY46" fmla="*/ 601484 h 1076988"/>
                <a:gd name="connsiteX47" fmla="*/ 471088 w 1988478"/>
                <a:gd name="connsiteY47" fmla="*/ 614734 h 1076988"/>
                <a:gd name="connsiteX48" fmla="*/ 493170 w 1988478"/>
                <a:gd name="connsiteY48" fmla="*/ 673620 h 1076988"/>
                <a:gd name="connsiteX49" fmla="*/ 535862 w 1988478"/>
                <a:gd name="connsiteY49" fmla="*/ 697174 h 1076988"/>
                <a:gd name="connsiteX50" fmla="*/ 553528 w 1988478"/>
                <a:gd name="connsiteY50" fmla="*/ 744283 h 1076988"/>
                <a:gd name="connsiteX51" fmla="*/ 609469 w 1988478"/>
                <a:gd name="connsiteY51" fmla="*/ 756060 h 1076988"/>
                <a:gd name="connsiteX52" fmla="*/ 652162 w 1988478"/>
                <a:gd name="connsiteY52" fmla="*/ 782559 h 1076988"/>
                <a:gd name="connsiteX53" fmla="*/ 649217 w 1988478"/>
                <a:gd name="connsiteY53" fmla="*/ 798752 h 1076988"/>
                <a:gd name="connsiteX54" fmla="*/ 669828 w 1988478"/>
                <a:gd name="connsiteY54" fmla="*/ 809057 h 1076988"/>
                <a:gd name="connsiteX55" fmla="*/ 671300 w 1988478"/>
                <a:gd name="connsiteY55" fmla="*/ 820834 h 1076988"/>
                <a:gd name="connsiteX56" fmla="*/ 653634 w 1988478"/>
                <a:gd name="connsiteY56" fmla="*/ 832612 h 1076988"/>
                <a:gd name="connsiteX57" fmla="*/ 628608 w 1988478"/>
                <a:gd name="connsiteY57" fmla="*/ 826723 h 1076988"/>
                <a:gd name="connsiteX58" fmla="*/ 618302 w 1988478"/>
                <a:gd name="connsiteY58" fmla="*/ 863527 h 1076988"/>
                <a:gd name="connsiteX59" fmla="*/ 565305 w 1988478"/>
                <a:gd name="connsiteY59" fmla="*/ 879720 h 1076988"/>
                <a:gd name="connsiteX60" fmla="*/ 553528 w 1988478"/>
                <a:gd name="connsiteY60" fmla="*/ 853222 h 1076988"/>
                <a:gd name="connsiteX61" fmla="*/ 468143 w 1988478"/>
                <a:gd name="connsiteY61" fmla="*/ 838500 h 1076988"/>
                <a:gd name="connsiteX62" fmla="*/ 450478 w 1988478"/>
                <a:gd name="connsiteY62" fmla="*/ 853222 h 1076988"/>
                <a:gd name="connsiteX63" fmla="*/ 447533 w 1988478"/>
                <a:gd name="connsiteY63" fmla="*/ 813474 h 1076988"/>
                <a:gd name="connsiteX64" fmla="*/ 425451 w 1988478"/>
                <a:gd name="connsiteY64" fmla="*/ 800224 h 1076988"/>
                <a:gd name="connsiteX65" fmla="*/ 406313 w 1988478"/>
                <a:gd name="connsiteY65" fmla="*/ 810529 h 1076988"/>
                <a:gd name="connsiteX66" fmla="*/ 388647 w 1988478"/>
                <a:gd name="connsiteY66" fmla="*/ 857638 h 1076988"/>
                <a:gd name="connsiteX67" fmla="*/ 365093 w 1988478"/>
                <a:gd name="connsiteY67" fmla="*/ 870887 h 1076988"/>
                <a:gd name="connsiteX68" fmla="*/ 323873 w 1988478"/>
                <a:gd name="connsiteY68" fmla="*/ 884137 h 1076988"/>
                <a:gd name="connsiteX69" fmla="*/ 313568 w 1988478"/>
                <a:gd name="connsiteY69" fmla="*/ 895914 h 1076988"/>
                <a:gd name="connsiteX70" fmla="*/ 313568 w 1988478"/>
                <a:gd name="connsiteY70" fmla="*/ 966577 h 1076988"/>
                <a:gd name="connsiteX71" fmla="*/ 316512 w 1988478"/>
                <a:gd name="connsiteY71" fmla="*/ 978354 h 1076988"/>
                <a:gd name="connsiteX72" fmla="*/ 300318 w 1988478"/>
                <a:gd name="connsiteY72" fmla="*/ 994548 h 1076988"/>
                <a:gd name="connsiteX73" fmla="*/ 235544 w 1988478"/>
                <a:gd name="connsiteY73" fmla="*/ 1018102 h 1076988"/>
                <a:gd name="connsiteX74" fmla="*/ 203157 w 1988478"/>
                <a:gd name="connsiteY74" fmla="*/ 1076988 h 1076988"/>
                <a:gd name="connsiteX75" fmla="*/ 176658 w 1988478"/>
                <a:gd name="connsiteY75" fmla="*/ 1051962 h 1076988"/>
                <a:gd name="connsiteX76" fmla="*/ 144271 w 1988478"/>
                <a:gd name="connsiteY76" fmla="*/ 1060795 h 1076988"/>
                <a:gd name="connsiteX77" fmla="*/ 132494 w 1988478"/>
                <a:gd name="connsiteY77" fmla="*/ 1047545 h 1076988"/>
                <a:gd name="connsiteX78" fmla="*/ 98634 w 1988478"/>
                <a:gd name="connsiteY78" fmla="*/ 954800 h 1076988"/>
                <a:gd name="connsiteX79" fmla="*/ 113355 w 1988478"/>
                <a:gd name="connsiteY79" fmla="*/ 892970 h 1076988"/>
                <a:gd name="connsiteX80" fmla="*/ 141326 w 1988478"/>
                <a:gd name="connsiteY80" fmla="*/ 850277 h 1076988"/>
                <a:gd name="connsiteX81" fmla="*/ 138382 w 1988478"/>
                <a:gd name="connsiteY81" fmla="*/ 813474 h 1076988"/>
                <a:gd name="connsiteX82" fmla="*/ 166353 w 1988478"/>
                <a:gd name="connsiteY82" fmla="*/ 810529 h 1076988"/>
                <a:gd name="connsiteX83" fmla="*/ 175186 w 1988478"/>
                <a:gd name="connsiteY83" fmla="*/ 686869 h 1076988"/>
                <a:gd name="connsiteX84" fmla="*/ 113355 w 1988478"/>
                <a:gd name="connsiteY84" fmla="*/ 611790 h 1076988"/>
                <a:gd name="connsiteX85" fmla="*/ 67719 w 1988478"/>
                <a:gd name="connsiteY85" fmla="*/ 601484 h 1076988"/>
                <a:gd name="connsiteX86" fmla="*/ 51526 w 1988478"/>
                <a:gd name="connsiteY86" fmla="*/ 551431 h 1076988"/>
                <a:gd name="connsiteX87" fmla="*/ 11777 w 1988478"/>
                <a:gd name="connsiteY87" fmla="*/ 547015 h 1076988"/>
                <a:gd name="connsiteX88" fmla="*/ 5889 w 1988478"/>
                <a:gd name="connsiteY88" fmla="*/ 527877 h 1076988"/>
                <a:gd name="connsiteX89" fmla="*/ 11777 w 1988478"/>
                <a:gd name="connsiteY89" fmla="*/ 514628 h 1076988"/>
                <a:gd name="connsiteX90" fmla="*/ 0 w 1988478"/>
                <a:gd name="connsiteY90" fmla="*/ 485185 h 1076988"/>
                <a:gd name="connsiteX91" fmla="*/ 7361 w 1988478"/>
                <a:gd name="connsiteY91" fmla="*/ 466047 h 1076988"/>
                <a:gd name="connsiteX92" fmla="*/ 25027 w 1988478"/>
                <a:gd name="connsiteY92" fmla="*/ 446909 h 1076988"/>
                <a:gd name="connsiteX93" fmla="*/ 33860 w 1988478"/>
                <a:gd name="connsiteY93" fmla="*/ 413050 h 1076988"/>
                <a:gd name="connsiteX94" fmla="*/ 38276 w 1988478"/>
                <a:gd name="connsiteY94" fmla="*/ 379190 h 1076988"/>
                <a:gd name="connsiteX95" fmla="*/ 25027 w 1988478"/>
                <a:gd name="connsiteY95" fmla="*/ 308527 h 1076988"/>
                <a:gd name="connsiteX96" fmla="*/ 20610 w 1988478"/>
                <a:gd name="connsiteY96" fmla="*/ 296750 h 1076988"/>
                <a:gd name="connsiteX97" fmla="*/ 32387 w 1988478"/>
                <a:gd name="connsiteY97" fmla="*/ 277612 h 1076988"/>
                <a:gd name="connsiteX98" fmla="*/ 36632 w 1988478"/>
                <a:gd name="connsiteY98" fmla="*/ 277805 h 1076988"/>
                <a:gd name="connsiteX99" fmla="*/ 70663 w 1988478"/>
                <a:gd name="connsiteY99" fmla="*/ 249641 h 1076988"/>
                <a:gd name="connsiteX100" fmla="*/ 120717 w 1988478"/>
                <a:gd name="connsiteY100" fmla="*/ 251113 h 1076988"/>
                <a:gd name="connsiteX101" fmla="*/ 139854 w 1988478"/>
                <a:gd name="connsiteY101" fmla="*/ 240808 h 1076988"/>
                <a:gd name="connsiteX102" fmla="*/ 157520 w 1988478"/>
                <a:gd name="connsiteY102" fmla="*/ 211365 h 1076988"/>
                <a:gd name="connsiteX103" fmla="*/ 179603 w 1988478"/>
                <a:gd name="connsiteY103" fmla="*/ 211365 h 1076988"/>
                <a:gd name="connsiteX104" fmla="*/ 181075 w 1988478"/>
                <a:gd name="connsiteY104" fmla="*/ 195172 h 1076988"/>
                <a:gd name="connsiteX105" fmla="*/ 195796 w 1988478"/>
                <a:gd name="connsiteY105" fmla="*/ 167201 h 1076988"/>
                <a:gd name="connsiteX106" fmla="*/ 214934 w 1988478"/>
                <a:gd name="connsiteY106" fmla="*/ 181922 h 1076988"/>
                <a:gd name="connsiteX107" fmla="*/ 226711 w 1988478"/>
                <a:gd name="connsiteY107" fmla="*/ 196644 h 1076988"/>
                <a:gd name="connsiteX108" fmla="*/ 256154 w 1988478"/>
                <a:gd name="connsiteY108" fmla="*/ 190755 h 1076988"/>
                <a:gd name="connsiteX109" fmla="*/ 257626 w 1988478"/>
                <a:gd name="connsiteY109" fmla="*/ 152479 h 1076988"/>
                <a:gd name="connsiteX110" fmla="*/ 278236 w 1988478"/>
                <a:gd name="connsiteY110" fmla="*/ 133341 h 1076988"/>
                <a:gd name="connsiteX111" fmla="*/ 284770 w 1988478"/>
                <a:gd name="connsiteY111" fmla="*/ 122681 h 1076988"/>
                <a:gd name="connsiteX112" fmla="*/ 1390812 w 1988478"/>
                <a:gd name="connsiteY112" fmla="*/ 23620 h 1076988"/>
                <a:gd name="connsiteX0" fmla="*/ 1988478 w 1988478"/>
                <a:gd name="connsiteY0" fmla="*/ 0 h 954307"/>
                <a:gd name="connsiteX1" fmla="*/ 1922620 w 1988478"/>
                <a:gd name="connsiteY1" fmla="*/ 48624 h 954307"/>
                <a:gd name="connsiteX2" fmla="*/ 1922626 w 1988478"/>
                <a:gd name="connsiteY2" fmla="*/ 48936 h 954307"/>
                <a:gd name="connsiteX3" fmla="*/ 1809270 w 1988478"/>
                <a:gd name="connsiteY3" fmla="*/ 151987 h 954307"/>
                <a:gd name="connsiteX4" fmla="*/ 1697387 w 1988478"/>
                <a:gd name="connsiteY4" fmla="*/ 333061 h 954307"/>
                <a:gd name="connsiteX5" fmla="*/ 1679721 w 1988478"/>
                <a:gd name="connsiteY5" fmla="*/ 419918 h 954307"/>
                <a:gd name="connsiteX6" fmla="*/ 1688554 w 1988478"/>
                <a:gd name="connsiteY6" fmla="*/ 453777 h 954307"/>
                <a:gd name="connsiteX7" fmla="*/ 1678249 w 1988478"/>
                <a:gd name="connsiteY7" fmla="*/ 547994 h 954307"/>
                <a:gd name="connsiteX8" fmla="*/ 1648806 w 1988478"/>
                <a:gd name="connsiteY8" fmla="*/ 580382 h 954307"/>
                <a:gd name="connsiteX9" fmla="*/ 1650278 w 1988478"/>
                <a:gd name="connsiteY9" fmla="*/ 624546 h 954307"/>
                <a:gd name="connsiteX10" fmla="*/ 1629668 w 1988478"/>
                <a:gd name="connsiteY10" fmla="*/ 596575 h 954307"/>
                <a:gd name="connsiteX11" fmla="*/ 1613475 w 1988478"/>
                <a:gd name="connsiteY11" fmla="*/ 583326 h 954307"/>
                <a:gd name="connsiteX12" fmla="*/ 1600225 w 1988478"/>
                <a:gd name="connsiteY12" fmla="*/ 552411 h 954307"/>
                <a:gd name="connsiteX13" fmla="*/ 1532506 w 1988478"/>
                <a:gd name="connsiteY13" fmla="*/ 509719 h 954307"/>
                <a:gd name="connsiteX14" fmla="*/ 1520729 w 1988478"/>
                <a:gd name="connsiteY14" fmla="*/ 487636 h 954307"/>
                <a:gd name="connsiteX15" fmla="*/ 1442705 w 1988478"/>
                <a:gd name="connsiteY15" fmla="*/ 474387 h 954307"/>
                <a:gd name="connsiteX16" fmla="*/ 1405902 w 1988478"/>
                <a:gd name="connsiteY16" fmla="*/ 449361 h 954307"/>
                <a:gd name="connsiteX17" fmla="*/ 1370570 w 1988478"/>
                <a:gd name="connsiteY17" fmla="*/ 442000 h 954307"/>
                <a:gd name="connsiteX18" fmla="*/ 1347016 w 1988478"/>
                <a:gd name="connsiteY18" fmla="*/ 416973 h 954307"/>
                <a:gd name="connsiteX19" fmla="*/ 1266048 w 1988478"/>
                <a:gd name="connsiteY19" fmla="*/ 378697 h 954307"/>
                <a:gd name="connsiteX20" fmla="*/ 1177719 w 1988478"/>
                <a:gd name="connsiteY20" fmla="*/ 321284 h 954307"/>
                <a:gd name="connsiteX21" fmla="*/ 1143859 w 1988478"/>
                <a:gd name="connsiteY21" fmla="*/ 271231 h 954307"/>
                <a:gd name="connsiteX22" fmla="*/ 1082029 w 1988478"/>
                <a:gd name="connsiteY22" fmla="*/ 262398 h 954307"/>
                <a:gd name="connsiteX23" fmla="*/ 1065835 w 1988478"/>
                <a:gd name="connsiteY23" fmla="*/ 262398 h 954307"/>
                <a:gd name="connsiteX24" fmla="*/ 1011366 w 1988478"/>
                <a:gd name="connsiteY24" fmla="*/ 197623 h 954307"/>
                <a:gd name="connsiteX25" fmla="*/ 894878 w 1988478"/>
                <a:gd name="connsiteY25" fmla="*/ 164133 h 954307"/>
                <a:gd name="connsiteX26" fmla="*/ 771406 w 1988478"/>
                <a:gd name="connsiteY26" fmla="*/ 200568 h 954307"/>
                <a:gd name="connsiteX27" fmla="*/ 672772 w 1988478"/>
                <a:gd name="connsiteY27" fmla="*/ 281536 h 954307"/>
                <a:gd name="connsiteX28" fmla="*/ 652162 w 1988478"/>
                <a:gd name="connsiteY28" fmla="*/ 285952 h 954307"/>
                <a:gd name="connsiteX29" fmla="*/ 584443 w 1988478"/>
                <a:gd name="connsiteY29" fmla="*/ 372809 h 954307"/>
                <a:gd name="connsiteX30" fmla="*/ 560888 w 1988478"/>
                <a:gd name="connsiteY30" fmla="*/ 366920 h 954307"/>
                <a:gd name="connsiteX31" fmla="*/ 541751 w 1988478"/>
                <a:gd name="connsiteY31" fmla="*/ 325700 h 954307"/>
                <a:gd name="connsiteX32" fmla="*/ 527029 w 1988478"/>
                <a:gd name="connsiteY32" fmla="*/ 271231 h 954307"/>
                <a:gd name="connsiteX33" fmla="*/ 471088 w 1988478"/>
                <a:gd name="connsiteY33" fmla="*/ 246204 h 954307"/>
                <a:gd name="connsiteX34" fmla="*/ 476976 w 1988478"/>
                <a:gd name="connsiteY34" fmla="*/ 224122 h 954307"/>
                <a:gd name="connsiteX35" fmla="*/ 425451 w 1988478"/>
                <a:gd name="connsiteY35" fmla="*/ 188790 h 954307"/>
                <a:gd name="connsiteX36" fmla="*/ 382759 w 1988478"/>
                <a:gd name="connsiteY36" fmla="*/ 207928 h 954307"/>
                <a:gd name="connsiteX37" fmla="*/ 359204 w 1988478"/>
                <a:gd name="connsiteY37" fmla="*/ 188790 h 954307"/>
                <a:gd name="connsiteX38" fmla="*/ 332706 w 1988478"/>
                <a:gd name="connsiteY38" fmla="*/ 197623 h 954307"/>
                <a:gd name="connsiteX39" fmla="*/ 324730 w 1988478"/>
                <a:gd name="connsiteY39" fmla="*/ 196699 h 954307"/>
                <a:gd name="connsiteX40" fmla="*/ 263515 w 1988478"/>
                <a:gd name="connsiteY40" fmla="*/ 277119 h 954307"/>
                <a:gd name="connsiteX41" fmla="*/ 239960 w 1988478"/>
                <a:gd name="connsiteY41" fmla="*/ 381642 h 954307"/>
                <a:gd name="connsiteX42" fmla="*/ 250266 w 1988478"/>
                <a:gd name="connsiteY42" fmla="*/ 416973 h 954307"/>
                <a:gd name="connsiteX43" fmla="*/ 297374 w 1988478"/>
                <a:gd name="connsiteY43" fmla="*/ 422862 h 954307"/>
                <a:gd name="connsiteX44" fmla="*/ 359204 w 1988478"/>
                <a:gd name="connsiteY44" fmla="*/ 489109 h 954307"/>
                <a:gd name="connsiteX45" fmla="*/ 384231 w 1988478"/>
                <a:gd name="connsiteY45" fmla="*/ 500886 h 954307"/>
                <a:gd name="connsiteX46" fmla="*/ 446061 w 1988478"/>
                <a:gd name="connsiteY46" fmla="*/ 478803 h 954307"/>
                <a:gd name="connsiteX47" fmla="*/ 471088 w 1988478"/>
                <a:gd name="connsiteY47" fmla="*/ 492053 h 954307"/>
                <a:gd name="connsiteX48" fmla="*/ 493170 w 1988478"/>
                <a:gd name="connsiteY48" fmla="*/ 550939 h 954307"/>
                <a:gd name="connsiteX49" fmla="*/ 535862 w 1988478"/>
                <a:gd name="connsiteY49" fmla="*/ 574493 h 954307"/>
                <a:gd name="connsiteX50" fmla="*/ 553528 w 1988478"/>
                <a:gd name="connsiteY50" fmla="*/ 621602 h 954307"/>
                <a:gd name="connsiteX51" fmla="*/ 609469 w 1988478"/>
                <a:gd name="connsiteY51" fmla="*/ 633379 h 954307"/>
                <a:gd name="connsiteX52" fmla="*/ 652162 w 1988478"/>
                <a:gd name="connsiteY52" fmla="*/ 659878 h 954307"/>
                <a:gd name="connsiteX53" fmla="*/ 649217 w 1988478"/>
                <a:gd name="connsiteY53" fmla="*/ 676071 h 954307"/>
                <a:gd name="connsiteX54" fmla="*/ 669828 w 1988478"/>
                <a:gd name="connsiteY54" fmla="*/ 686376 h 954307"/>
                <a:gd name="connsiteX55" fmla="*/ 671300 w 1988478"/>
                <a:gd name="connsiteY55" fmla="*/ 698153 h 954307"/>
                <a:gd name="connsiteX56" fmla="*/ 653634 w 1988478"/>
                <a:gd name="connsiteY56" fmla="*/ 709931 h 954307"/>
                <a:gd name="connsiteX57" fmla="*/ 628608 w 1988478"/>
                <a:gd name="connsiteY57" fmla="*/ 704042 h 954307"/>
                <a:gd name="connsiteX58" fmla="*/ 618302 w 1988478"/>
                <a:gd name="connsiteY58" fmla="*/ 740846 h 954307"/>
                <a:gd name="connsiteX59" fmla="*/ 565305 w 1988478"/>
                <a:gd name="connsiteY59" fmla="*/ 757039 h 954307"/>
                <a:gd name="connsiteX60" fmla="*/ 553528 w 1988478"/>
                <a:gd name="connsiteY60" fmla="*/ 730541 h 954307"/>
                <a:gd name="connsiteX61" fmla="*/ 468143 w 1988478"/>
                <a:gd name="connsiteY61" fmla="*/ 715819 h 954307"/>
                <a:gd name="connsiteX62" fmla="*/ 450478 w 1988478"/>
                <a:gd name="connsiteY62" fmla="*/ 730541 h 954307"/>
                <a:gd name="connsiteX63" fmla="*/ 447533 w 1988478"/>
                <a:gd name="connsiteY63" fmla="*/ 690793 h 954307"/>
                <a:gd name="connsiteX64" fmla="*/ 425451 w 1988478"/>
                <a:gd name="connsiteY64" fmla="*/ 677543 h 954307"/>
                <a:gd name="connsiteX65" fmla="*/ 406313 w 1988478"/>
                <a:gd name="connsiteY65" fmla="*/ 687848 h 954307"/>
                <a:gd name="connsiteX66" fmla="*/ 388647 w 1988478"/>
                <a:gd name="connsiteY66" fmla="*/ 734957 h 954307"/>
                <a:gd name="connsiteX67" fmla="*/ 365093 w 1988478"/>
                <a:gd name="connsiteY67" fmla="*/ 748206 h 954307"/>
                <a:gd name="connsiteX68" fmla="*/ 323873 w 1988478"/>
                <a:gd name="connsiteY68" fmla="*/ 761456 h 954307"/>
                <a:gd name="connsiteX69" fmla="*/ 313568 w 1988478"/>
                <a:gd name="connsiteY69" fmla="*/ 773233 h 954307"/>
                <a:gd name="connsiteX70" fmla="*/ 313568 w 1988478"/>
                <a:gd name="connsiteY70" fmla="*/ 843896 h 954307"/>
                <a:gd name="connsiteX71" fmla="*/ 316512 w 1988478"/>
                <a:gd name="connsiteY71" fmla="*/ 855673 h 954307"/>
                <a:gd name="connsiteX72" fmla="*/ 300318 w 1988478"/>
                <a:gd name="connsiteY72" fmla="*/ 871867 h 954307"/>
                <a:gd name="connsiteX73" fmla="*/ 235544 w 1988478"/>
                <a:gd name="connsiteY73" fmla="*/ 895421 h 954307"/>
                <a:gd name="connsiteX74" fmla="*/ 203157 w 1988478"/>
                <a:gd name="connsiteY74" fmla="*/ 954307 h 954307"/>
                <a:gd name="connsiteX75" fmla="*/ 176658 w 1988478"/>
                <a:gd name="connsiteY75" fmla="*/ 929281 h 954307"/>
                <a:gd name="connsiteX76" fmla="*/ 144271 w 1988478"/>
                <a:gd name="connsiteY76" fmla="*/ 938114 h 954307"/>
                <a:gd name="connsiteX77" fmla="*/ 132494 w 1988478"/>
                <a:gd name="connsiteY77" fmla="*/ 924864 h 954307"/>
                <a:gd name="connsiteX78" fmla="*/ 98634 w 1988478"/>
                <a:gd name="connsiteY78" fmla="*/ 832119 h 954307"/>
                <a:gd name="connsiteX79" fmla="*/ 113355 w 1988478"/>
                <a:gd name="connsiteY79" fmla="*/ 770289 h 954307"/>
                <a:gd name="connsiteX80" fmla="*/ 141326 w 1988478"/>
                <a:gd name="connsiteY80" fmla="*/ 727596 h 954307"/>
                <a:gd name="connsiteX81" fmla="*/ 138382 w 1988478"/>
                <a:gd name="connsiteY81" fmla="*/ 690793 h 954307"/>
                <a:gd name="connsiteX82" fmla="*/ 166353 w 1988478"/>
                <a:gd name="connsiteY82" fmla="*/ 687848 h 954307"/>
                <a:gd name="connsiteX83" fmla="*/ 175186 w 1988478"/>
                <a:gd name="connsiteY83" fmla="*/ 564188 h 954307"/>
                <a:gd name="connsiteX84" fmla="*/ 113355 w 1988478"/>
                <a:gd name="connsiteY84" fmla="*/ 489109 h 954307"/>
                <a:gd name="connsiteX85" fmla="*/ 67719 w 1988478"/>
                <a:gd name="connsiteY85" fmla="*/ 478803 h 954307"/>
                <a:gd name="connsiteX86" fmla="*/ 51526 w 1988478"/>
                <a:gd name="connsiteY86" fmla="*/ 428750 h 954307"/>
                <a:gd name="connsiteX87" fmla="*/ 11777 w 1988478"/>
                <a:gd name="connsiteY87" fmla="*/ 424334 h 954307"/>
                <a:gd name="connsiteX88" fmla="*/ 5889 w 1988478"/>
                <a:gd name="connsiteY88" fmla="*/ 405196 h 954307"/>
                <a:gd name="connsiteX89" fmla="*/ 11777 w 1988478"/>
                <a:gd name="connsiteY89" fmla="*/ 391947 h 954307"/>
                <a:gd name="connsiteX90" fmla="*/ 0 w 1988478"/>
                <a:gd name="connsiteY90" fmla="*/ 362504 h 954307"/>
                <a:gd name="connsiteX91" fmla="*/ 7361 w 1988478"/>
                <a:gd name="connsiteY91" fmla="*/ 343366 h 954307"/>
                <a:gd name="connsiteX92" fmla="*/ 25027 w 1988478"/>
                <a:gd name="connsiteY92" fmla="*/ 324228 h 954307"/>
                <a:gd name="connsiteX93" fmla="*/ 33860 w 1988478"/>
                <a:gd name="connsiteY93" fmla="*/ 290369 h 954307"/>
                <a:gd name="connsiteX94" fmla="*/ 38276 w 1988478"/>
                <a:gd name="connsiteY94" fmla="*/ 256509 h 954307"/>
                <a:gd name="connsiteX95" fmla="*/ 25027 w 1988478"/>
                <a:gd name="connsiteY95" fmla="*/ 185846 h 954307"/>
                <a:gd name="connsiteX96" fmla="*/ 20610 w 1988478"/>
                <a:gd name="connsiteY96" fmla="*/ 174069 h 954307"/>
                <a:gd name="connsiteX97" fmla="*/ 32387 w 1988478"/>
                <a:gd name="connsiteY97" fmla="*/ 154931 h 954307"/>
                <a:gd name="connsiteX98" fmla="*/ 36632 w 1988478"/>
                <a:gd name="connsiteY98" fmla="*/ 155124 h 954307"/>
                <a:gd name="connsiteX99" fmla="*/ 70663 w 1988478"/>
                <a:gd name="connsiteY99" fmla="*/ 126960 h 954307"/>
                <a:gd name="connsiteX100" fmla="*/ 120717 w 1988478"/>
                <a:gd name="connsiteY100" fmla="*/ 128432 h 954307"/>
                <a:gd name="connsiteX101" fmla="*/ 139854 w 1988478"/>
                <a:gd name="connsiteY101" fmla="*/ 118127 h 954307"/>
                <a:gd name="connsiteX102" fmla="*/ 157520 w 1988478"/>
                <a:gd name="connsiteY102" fmla="*/ 88684 h 954307"/>
                <a:gd name="connsiteX103" fmla="*/ 179603 w 1988478"/>
                <a:gd name="connsiteY103" fmla="*/ 88684 h 954307"/>
                <a:gd name="connsiteX104" fmla="*/ 181075 w 1988478"/>
                <a:gd name="connsiteY104" fmla="*/ 72491 h 954307"/>
                <a:gd name="connsiteX105" fmla="*/ 195796 w 1988478"/>
                <a:gd name="connsiteY105" fmla="*/ 44520 h 954307"/>
                <a:gd name="connsiteX106" fmla="*/ 214934 w 1988478"/>
                <a:gd name="connsiteY106" fmla="*/ 59241 h 954307"/>
                <a:gd name="connsiteX107" fmla="*/ 226711 w 1988478"/>
                <a:gd name="connsiteY107" fmla="*/ 73963 h 954307"/>
                <a:gd name="connsiteX108" fmla="*/ 256154 w 1988478"/>
                <a:gd name="connsiteY108" fmla="*/ 68074 h 954307"/>
                <a:gd name="connsiteX109" fmla="*/ 257626 w 1988478"/>
                <a:gd name="connsiteY109" fmla="*/ 29798 h 954307"/>
                <a:gd name="connsiteX110" fmla="*/ 278236 w 1988478"/>
                <a:gd name="connsiteY110" fmla="*/ 10660 h 954307"/>
                <a:gd name="connsiteX111" fmla="*/ 284770 w 1988478"/>
                <a:gd name="connsiteY111" fmla="*/ 0 h 95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988478" h="954307">
                  <a:moveTo>
                    <a:pt x="1988478" y="0"/>
                  </a:moveTo>
                  <a:lnTo>
                    <a:pt x="1922620" y="48624"/>
                  </a:lnTo>
                  <a:lnTo>
                    <a:pt x="1922626" y="48936"/>
                  </a:lnTo>
                  <a:lnTo>
                    <a:pt x="1809270" y="151987"/>
                  </a:lnTo>
                  <a:lnTo>
                    <a:pt x="1697387" y="333061"/>
                  </a:lnTo>
                  <a:lnTo>
                    <a:pt x="1679721" y="419918"/>
                  </a:lnTo>
                  <a:lnTo>
                    <a:pt x="1688554" y="453777"/>
                  </a:lnTo>
                  <a:lnTo>
                    <a:pt x="1678249" y="547994"/>
                  </a:lnTo>
                  <a:lnTo>
                    <a:pt x="1648806" y="580382"/>
                  </a:lnTo>
                  <a:cubicBezTo>
                    <a:pt x="1649297" y="595103"/>
                    <a:pt x="1649787" y="609825"/>
                    <a:pt x="1650278" y="624546"/>
                  </a:cubicBezTo>
                  <a:lnTo>
                    <a:pt x="1629668" y="596575"/>
                  </a:lnTo>
                  <a:lnTo>
                    <a:pt x="1613475" y="583326"/>
                  </a:lnTo>
                  <a:lnTo>
                    <a:pt x="1600225" y="552411"/>
                  </a:lnTo>
                  <a:lnTo>
                    <a:pt x="1532506" y="509719"/>
                  </a:lnTo>
                  <a:lnTo>
                    <a:pt x="1520729" y="487636"/>
                  </a:lnTo>
                  <a:lnTo>
                    <a:pt x="1442705" y="474387"/>
                  </a:lnTo>
                  <a:lnTo>
                    <a:pt x="1405902" y="449361"/>
                  </a:lnTo>
                  <a:lnTo>
                    <a:pt x="1370570" y="442000"/>
                  </a:lnTo>
                  <a:lnTo>
                    <a:pt x="1347016" y="416973"/>
                  </a:lnTo>
                  <a:lnTo>
                    <a:pt x="1266048" y="378697"/>
                  </a:lnTo>
                  <a:lnTo>
                    <a:pt x="1177719" y="321284"/>
                  </a:lnTo>
                  <a:lnTo>
                    <a:pt x="1143859" y="271231"/>
                  </a:lnTo>
                  <a:lnTo>
                    <a:pt x="1082029" y="262398"/>
                  </a:lnTo>
                  <a:lnTo>
                    <a:pt x="1065835" y="262398"/>
                  </a:lnTo>
                  <a:lnTo>
                    <a:pt x="1011366" y="197623"/>
                  </a:lnTo>
                  <a:lnTo>
                    <a:pt x="894878" y="164133"/>
                  </a:lnTo>
                  <a:lnTo>
                    <a:pt x="771406" y="200568"/>
                  </a:lnTo>
                  <a:lnTo>
                    <a:pt x="672772" y="281536"/>
                  </a:lnTo>
                  <a:lnTo>
                    <a:pt x="652162" y="285952"/>
                  </a:lnTo>
                  <a:lnTo>
                    <a:pt x="584443" y="372809"/>
                  </a:lnTo>
                  <a:lnTo>
                    <a:pt x="560888" y="366920"/>
                  </a:lnTo>
                  <a:lnTo>
                    <a:pt x="541751" y="325700"/>
                  </a:lnTo>
                  <a:lnTo>
                    <a:pt x="527029" y="271231"/>
                  </a:lnTo>
                  <a:lnTo>
                    <a:pt x="471088" y="246204"/>
                  </a:lnTo>
                  <a:lnTo>
                    <a:pt x="476976" y="224122"/>
                  </a:lnTo>
                  <a:lnTo>
                    <a:pt x="425451" y="188790"/>
                  </a:lnTo>
                  <a:lnTo>
                    <a:pt x="382759" y="207928"/>
                  </a:lnTo>
                  <a:lnTo>
                    <a:pt x="359204" y="188790"/>
                  </a:lnTo>
                  <a:lnTo>
                    <a:pt x="332706" y="197623"/>
                  </a:lnTo>
                  <a:lnTo>
                    <a:pt x="324730" y="196699"/>
                  </a:lnTo>
                  <a:lnTo>
                    <a:pt x="263515" y="277119"/>
                  </a:lnTo>
                  <a:lnTo>
                    <a:pt x="239960" y="381642"/>
                  </a:lnTo>
                  <a:lnTo>
                    <a:pt x="250266" y="416973"/>
                  </a:lnTo>
                  <a:lnTo>
                    <a:pt x="297374" y="422862"/>
                  </a:lnTo>
                  <a:lnTo>
                    <a:pt x="359204" y="489109"/>
                  </a:lnTo>
                  <a:lnTo>
                    <a:pt x="384231" y="500886"/>
                  </a:lnTo>
                  <a:lnTo>
                    <a:pt x="446061" y="478803"/>
                  </a:lnTo>
                  <a:lnTo>
                    <a:pt x="471088" y="492053"/>
                  </a:lnTo>
                  <a:lnTo>
                    <a:pt x="493170" y="550939"/>
                  </a:lnTo>
                  <a:lnTo>
                    <a:pt x="535862" y="574493"/>
                  </a:lnTo>
                  <a:lnTo>
                    <a:pt x="553528" y="621602"/>
                  </a:lnTo>
                  <a:lnTo>
                    <a:pt x="609469" y="633379"/>
                  </a:lnTo>
                  <a:lnTo>
                    <a:pt x="652162" y="659878"/>
                  </a:lnTo>
                  <a:lnTo>
                    <a:pt x="649217" y="676071"/>
                  </a:lnTo>
                  <a:lnTo>
                    <a:pt x="669828" y="686376"/>
                  </a:lnTo>
                  <a:lnTo>
                    <a:pt x="671300" y="698153"/>
                  </a:lnTo>
                  <a:lnTo>
                    <a:pt x="653634" y="709931"/>
                  </a:lnTo>
                  <a:lnTo>
                    <a:pt x="628608" y="704042"/>
                  </a:lnTo>
                  <a:lnTo>
                    <a:pt x="618302" y="740846"/>
                  </a:lnTo>
                  <a:lnTo>
                    <a:pt x="565305" y="757039"/>
                  </a:lnTo>
                  <a:lnTo>
                    <a:pt x="553528" y="730541"/>
                  </a:lnTo>
                  <a:lnTo>
                    <a:pt x="468143" y="715819"/>
                  </a:lnTo>
                  <a:lnTo>
                    <a:pt x="450478" y="730541"/>
                  </a:lnTo>
                  <a:lnTo>
                    <a:pt x="447533" y="690793"/>
                  </a:lnTo>
                  <a:lnTo>
                    <a:pt x="425451" y="677543"/>
                  </a:lnTo>
                  <a:lnTo>
                    <a:pt x="406313" y="687848"/>
                  </a:lnTo>
                  <a:lnTo>
                    <a:pt x="388647" y="734957"/>
                  </a:lnTo>
                  <a:lnTo>
                    <a:pt x="365093" y="748206"/>
                  </a:lnTo>
                  <a:lnTo>
                    <a:pt x="323873" y="761456"/>
                  </a:lnTo>
                  <a:lnTo>
                    <a:pt x="313568" y="773233"/>
                  </a:lnTo>
                  <a:lnTo>
                    <a:pt x="313568" y="843896"/>
                  </a:lnTo>
                  <a:lnTo>
                    <a:pt x="316512" y="855673"/>
                  </a:lnTo>
                  <a:lnTo>
                    <a:pt x="300318" y="871867"/>
                  </a:lnTo>
                  <a:lnTo>
                    <a:pt x="235544" y="895421"/>
                  </a:lnTo>
                  <a:lnTo>
                    <a:pt x="203157" y="954307"/>
                  </a:lnTo>
                  <a:lnTo>
                    <a:pt x="176658" y="929281"/>
                  </a:lnTo>
                  <a:lnTo>
                    <a:pt x="144271" y="938114"/>
                  </a:lnTo>
                  <a:lnTo>
                    <a:pt x="132494" y="924864"/>
                  </a:lnTo>
                  <a:lnTo>
                    <a:pt x="98634" y="832119"/>
                  </a:lnTo>
                  <a:lnTo>
                    <a:pt x="113355" y="770289"/>
                  </a:lnTo>
                  <a:lnTo>
                    <a:pt x="141326" y="727596"/>
                  </a:lnTo>
                  <a:lnTo>
                    <a:pt x="138382" y="690793"/>
                  </a:lnTo>
                  <a:lnTo>
                    <a:pt x="166353" y="687848"/>
                  </a:lnTo>
                  <a:lnTo>
                    <a:pt x="175186" y="564188"/>
                  </a:lnTo>
                  <a:lnTo>
                    <a:pt x="113355" y="489109"/>
                  </a:lnTo>
                  <a:lnTo>
                    <a:pt x="67719" y="478803"/>
                  </a:lnTo>
                  <a:lnTo>
                    <a:pt x="51526" y="428750"/>
                  </a:lnTo>
                  <a:lnTo>
                    <a:pt x="11777" y="424334"/>
                  </a:lnTo>
                  <a:lnTo>
                    <a:pt x="5889" y="405196"/>
                  </a:lnTo>
                  <a:lnTo>
                    <a:pt x="11777" y="391947"/>
                  </a:lnTo>
                  <a:lnTo>
                    <a:pt x="0" y="362504"/>
                  </a:lnTo>
                  <a:lnTo>
                    <a:pt x="7361" y="343366"/>
                  </a:lnTo>
                  <a:lnTo>
                    <a:pt x="25027" y="324228"/>
                  </a:lnTo>
                  <a:lnTo>
                    <a:pt x="33860" y="290369"/>
                  </a:lnTo>
                  <a:lnTo>
                    <a:pt x="38276" y="256509"/>
                  </a:lnTo>
                  <a:lnTo>
                    <a:pt x="25027" y="185846"/>
                  </a:lnTo>
                  <a:lnTo>
                    <a:pt x="20610" y="174069"/>
                  </a:lnTo>
                  <a:lnTo>
                    <a:pt x="32387" y="154931"/>
                  </a:lnTo>
                  <a:lnTo>
                    <a:pt x="36632" y="155124"/>
                  </a:lnTo>
                  <a:lnTo>
                    <a:pt x="70663" y="126960"/>
                  </a:lnTo>
                  <a:lnTo>
                    <a:pt x="120717" y="128432"/>
                  </a:lnTo>
                  <a:lnTo>
                    <a:pt x="139854" y="118127"/>
                  </a:lnTo>
                  <a:lnTo>
                    <a:pt x="157520" y="88684"/>
                  </a:lnTo>
                  <a:lnTo>
                    <a:pt x="179603" y="88684"/>
                  </a:lnTo>
                  <a:lnTo>
                    <a:pt x="181075" y="72491"/>
                  </a:lnTo>
                  <a:lnTo>
                    <a:pt x="195796" y="44520"/>
                  </a:lnTo>
                  <a:lnTo>
                    <a:pt x="214934" y="59241"/>
                  </a:lnTo>
                  <a:lnTo>
                    <a:pt x="226711" y="73963"/>
                  </a:lnTo>
                  <a:lnTo>
                    <a:pt x="256154" y="68074"/>
                  </a:lnTo>
                  <a:cubicBezTo>
                    <a:pt x="256645" y="55315"/>
                    <a:pt x="257135" y="42557"/>
                    <a:pt x="257626" y="29798"/>
                  </a:cubicBezTo>
                  <a:lnTo>
                    <a:pt x="278236" y="10660"/>
                  </a:lnTo>
                  <a:lnTo>
                    <a:pt x="28477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74C3978-5CCB-17A0-9015-E335DC237DEC}"/>
                </a:ext>
              </a:extLst>
            </p:cNvPr>
            <p:cNvSpPr/>
            <p:nvPr/>
          </p:nvSpPr>
          <p:spPr>
            <a:xfrm rot="836583">
              <a:off x="1907042" y="2771251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6F8DA72-64F2-164F-E1C1-ADE8D9F96198}"/>
                </a:ext>
              </a:extLst>
            </p:cNvPr>
            <p:cNvSpPr/>
            <p:nvPr/>
          </p:nvSpPr>
          <p:spPr>
            <a:xfrm rot="362872">
              <a:off x="1446376" y="26336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E8BAE896-D27B-66DE-C28D-9E6D0AC6120B}"/>
                </a:ext>
              </a:extLst>
            </p:cNvPr>
            <p:cNvSpPr/>
            <p:nvPr/>
          </p:nvSpPr>
          <p:spPr>
            <a:xfrm>
              <a:off x="1499954" y="2145753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07D8CA97-BE4E-6AA7-6DB0-9F586E5CF1ED}"/>
                </a:ext>
              </a:extLst>
            </p:cNvPr>
            <p:cNvSpPr/>
            <p:nvPr/>
          </p:nvSpPr>
          <p:spPr>
            <a:xfrm>
              <a:off x="2450754" y="981582"/>
              <a:ext cx="403958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B2D08BD5-CD04-1C15-7CD4-78FEEEA05A05}"/>
              </a:ext>
            </a:extLst>
          </p:cNvPr>
          <p:cNvGrpSpPr/>
          <p:nvPr/>
        </p:nvGrpSpPr>
        <p:grpSpPr>
          <a:xfrm>
            <a:off x="3977978" y="825501"/>
            <a:ext cx="2092118" cy="2711450"/>
            <a:chOff x="3977978" y="825501"/>
            <a:chExt cx="2092118" cy="2711450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F117B9E-8A48-4BF6-FC5E-2671F2AA30EA}"/>
                </a:ext>
              </a:extLst>
            </p:cNvPr>
            <p:cNvSpPr/>
            <p:nvPr/>
          </p:nvSpPr>
          <p:spPr>
            <a:xfrm>
              <a:off x="4126370" y="1683234"/>
              <a:ext cx="859734" cy="82911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B5EFA3C-E56D-2E71-D287-3593D348D9AD}"/>
                </a:ext>
              </a:extLst>
            </p:cNvPr>
            <p:cNvSpPr/>
            <p:nvPr/>
          </p:nvSpPr>
          <p:spPr>
            <a:xfrm>
              <a:off x="4048642" y="2339223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D065F63-35A5-6403-A232-1916201F707E}"/>
                </a:ext>
              </a:extLst>
            </p:cNvPr>
            <p:cNvSpPr/>
            <p:nvPr/>
          </p:nvSpPr>
          <p:spPr>
            <a:xfrm>
              <a:off x="4498530" y="2372339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BFECADD-67A0-9A34-053D-6DF1D45F7257}"/>
                </a:ext>
              </a:extLst>
            </p:cNvPr>
            <p:cNvSpPr/>
            <p:nvPr/>
          </p:nvSpPr>
          <p:spPr>
            <a:xfrm>
              <a:off x="3977978" y="3183648"/>
              <a:ext cx="519373" cy="353303"/>
            </a:xfrm>
            <a:custGeom>
              <a:avLst/>
              <a:gdLst>
                <a:gd name="connsiteX0" fmla="*/ 240254 w 519373"/>
                <a:gd name="connsiteY0" fmla="*/ 0 h 353303"/>
                <a:gd name="connsiteX1" fmla="*/ 246143 w 519373"/>
                <a:gd name="connsiteY1" fmla="*/ 25910 h 353303"/>
                <a:gd name="connsiteX2" fmla="*/ 264986 w 519373"/>
                <a:gd name="connsiteY2" fmla="*/ 32976 h 353303"/>
                <a:gd name="connsiteX3" fmla="*/ 274408 w 519373"/>
                <a:gd name="connsiteY3" fmla="*/ 40043 h 353303"/>
                <a:gd name="connsiteX4" fmla="*/ 289718 w 519373"/>
                <a:gd name="connsiteY4" fmla="*/ 47109 h 353303"/>
                <a:gd name="connsiteX5" fmla="*/ 306206 w 519373"/>
                <a:gd name="connsiteY5" fmla="*/ 43576 h 353303"/>
                <a:gd name="connsiteX6" fmla="*/ 312095 w 519373"/>
                <a:gd name="connsiteY6" fmla="*/ 55353 h 353303"/>
                <a:gd name="connsiteX7" fmla="*/ 329761 w 519373"/>
                <a:gd name="connsiteY7" fmla="*/ 61241 h 353303"/>
                <a:gd name="connsiteX8" fmla="*/ 343893 w 519373"/>
                <a:gd name="connsiteY8" fmla="*/ 57708 h 353303"/>
                <a:gd name="connsiteX9" fmla="*/ 360381 w 519373"/>
                <a:gd name="connsiteY9" fmla="*/ 70663 h 353303"/>
                <a:gd name="connsiteX10" fmla="*/ 369803 w 519373"/>
                <a:gd name="connsiteY10" fmla="*/ 58886 h 353303"/>
                <a:gd name="connsiteX11" fmla="*/ 391002 w 519373"/>
                <a:gd name="connsiteY11" fmla="*/ 73019 h 353303"/>
                <a:gd name="connsiteX12" fmla="*/ 400424 w 519373"/>
                <a:gd name="connsiteY12" fmla="*/ 82440 h 353303"/>
                <a:gd name="connsiteX13" fmla="*/ 418089 w 519373"/>
                <a:gd name="connsiteY13" fmla="*/ 84796 h 353303"/>
                <a:gd name="connsiteX14" fmla="*/ 427511 w 519373"/>
                <a:gd name="connsiteY14" fmla="*/ 100106 h 353303"/>
                <a:gd name="connsiteX15" fmla="*/ 427511 w 519373"/>
                <a:gd name="connsiteY15" fmla="*/ 124838 h 353303"/>
                <a:gd name="connsiteX16" fmla="*/ 442822 w 519373"/>
                <a:gd name="connsiteY16" fmla="*/ 129549 h 353303"/>
                <a:gd name="connsiteX17" fmla="*/ 446355 w 519373"/>
                <a:gd name="connsiteY17" fmla="*/ 138971 h 353303"/>
                <a:gd name="connsiteX18" fmla="*/ 469909 w 519373"/>
                <a:gd name="connsiteY18" fmla="*/ 142504 h 353303"/>
                <a:gd name="connsiteX19" fmla="*/ 478039 w 519373"/>
                <a:gd name="connsiteY19" fmla="*/ 152667 h 353303"/>
                <a:gd name="connsiteX20" fmla="*/ 475798 w 519373"/>
                <a:gd name="connsiteY20" fmla="*/ 167236 h 353303"/>
                <a:gd name="connsiteX21" fmla="*/ 482864 w 519373"/>
                <a:gd name="connsiteY21" fmla="*/ 174302 h 353303"/>
                <a:gd name="connsiteX22" fmla="*/ 499352 w 519373"/>
                <a:gd name="connsiteY22" fmla="*/ 186080 h 353303"/>
                <a:gd name="connsiteX23" fmla="*/ 494641 w 519373"/>
                <a:gd name="connsiteY23" fmla="*/ 200212 h 353303"/>
                <a:gd name="connsiteX24" fmla="*/ 501707 w 519373"/>
                <a:gd name="connsiteY24" fmla="*/ 214345 h 353303"/>
                <a:gd name="connsiteX25" fmla="*/ 514662 w 519373"/>
                <a:gd name="connsiteY25" fmla="*/ 214345 h 353303"/>
                <a:gd name="connsiteX26" fmla="*/ 519373 w 519373"/>
                <a:gd name="connsiteY26" fmla="*/ 219056 h 353303"/>
                <a:gd name="connsiteX27" fmla="*/ 499352 w 519373"/>
                <a:gd name="connsiteY27" fmla="*/ 249676 h 353303"/>
                <a:gd name="connsiteX28" fmla="*/ 500530 w 519373"/>
                <a:gd name="connsiteY28" fmla="*/ 259098 h 353303"/>
                <a:gd name="connsiteX29" fmla="*/ 511129 w 519373"/>
                <a:gd name="connsiteY29" fmla="*/ 262631 h 353303"/>
                <a:gd name="connsiteX30" fmla="*/ 501707 w 519373"/>
                <a:gd name="connsiteY30" fmla="*/ 287363 h 353303"/>
                <a:gd name="connsiteX31" fmla="*/ 489930 w 519373"/>
                <a:gd name="connsiteY31" fmla="*/ 302674 h 353303"/>
                <a:gd name="connsiteX32" fmla="*/ 472265 w 519373"/>
                <a:gd name="connsiteY32" fmla="*/ 290897 h 353303"/>
                <a:gd name="connsiteX33" fmla="*/ 467554 w 519373"/>
                <a:gd name="connsiteY33" fmla="*/ 306207 h 353303"/>
                <a:gd name="connsiteX34" fmla="*/ 478153 w 519373"/>
                <a:gd name="connsiteY34" fmla="*/ 317984 h 353303"/>
                <a:gd name="connsiteX35" fmla="*/ 485219 w 519373"/>
                <a:gd name="connsiteY35" fmla="*/ 342716 h 353303"/>
                <a:gd name="connsiteX36" fmla="*/ 480279 w 519373"/>
                <a:gd name="connsiteY36" fmla="*/ 353303 h 353303"/>
                <a:gd name="connsiteX37" fmla="*/ 915 w 519373"/>
                <a:gd name="connsiteY37" fmla="*/ 353303 h 353303"/>
                <a:gd name="connsiteX38" fmla="*/ 0 w 519373"/>
                <a:gd name="connsiteY38" fmla="*/ 345072 h 353303"/>
                <a:gd name="connsiteX39" fmla="*/ 14133 w 519373"/>
                <a:gd name="connsiteY39" fmla="*/ 317984 h 353303"/>
                <a:gd name="connsiteX40" fmla="*/ 24732 w 519373"/>
                <a:gd name="connsiteY40" fmla="*/ 283830 h 353303"/>
                <a:gd name="connsiteX41" fmla="*/ 40043 w 519373"/>
                <a:gd name="connsiteY41" fmla="*/ 270875 h 353303"/>
                <a:gd name="connsiteX42" fmla="*/ 52997 w 519373"/>
                <a:gd name="connsiteY42" fmla="*/ 266164 h 353303"/>
                <a:gd name="connsiteX43" fmla="*/ 61241 w 519373"/>
                <a:gd name="connsiteY43" fmla="*/ 249676 h 353303"/>
                <a:gd name="connsiteX44" fmla="*/ 74196 w 519373"/>
                <a:gd name="connsiteY44" fmla="*/ 239077 h 353303"/>
                <a:gd name="connsiteX45" fmla="*/ 81263 w 519373"/>
                <a:gd name="connsiteY45" fmla="*/ 226122 h 353303"/>
                <a:gd name="connsiteX46" fmla="*/ 95395 w 519373"/>
                <a:gd name="connsiteY46" fmla="*/ 215523 h 353303"/>
                <a:gd name="connsiteX47" fmla="*/ 103639 w 519373"/>
                <a:gd name="connsiteY47" fmla="*/ 196679 h 353303"/>
                <a:gd name="connsiteX48" fmla="*/ 122483 w 519373"/>
                <a:gd name="connsiteY48" fmla="*/ 130727 h 353303"/>
                <a:gd name="connsiteX49" fmla="*/ 123660 w 519373"/>
                <a:gd name="connsiteY49" fmla="*/ 116594 h 353303"/>
                <a:gd name="connsiteX50" fmla="*/ 133082 w 519373"/>
                <a:gd name="connsiteY50" fmla="*/ 102462 h 353303"/>
                <a:gd name="connsiteX51" fmla="*/ 129549 w 519373"/>
                <a:gd name="connsiteY51" fmla="*/ 95395 h 353303"/>
                <a:gd name="connsiteX52" fmla="*/ 136615 w 519373"/>
                <a:gd name="connsiteY52" fmla="*/ 83618 h 353303"/>
                <a:gd name="connsiteX53" fmla="*/ 142504 w 519373"/>
                <a:gd name="connsiteY53" fmla="*/ 67130 h 353303"/>
                <a:gd name="connsiteX54" fmla="*/ 147215 w 519373"/>
                <a:gd name="connsiteY54" fmla="*/ 58886 h 353303"/>
                <a:gd name="connsiteX55" fmla="*/ 155459 w 519373"/>
                <a:gd name="connsiteY55" fmla="*/ 27088 h 353303"/>
                <a:gd name="connsiteX56" fmla="*/ 151926 w 519373"/>
                <a:gd name="connsiteY56" fmla="*/ 5889 h 353303"/>
                <a:gd name="connsiteX57" fmla="*/ 153511 w 519373"/>
                <a:gd name="connsiteY57" fmla="*/ 5052 h 353303"/>
                <a:gd name="connsiteX58" fmla="*/ 152935 w 519373"/>
                <a:gd name="connsiteY58" fmla="*/ 7066 h 353303"/>
                <a:gd name="connsiteX59" fmla="*/ 195501 w 519373"/>
                <a:gd name="connsiteY59" fmla="*/ 7066 h 353303"/>
                <a:gd name="connsiteX60" fmla="*/ 213167 w 519373"/>
                <a:gd name="connsiteY60" fmla="*/ 14133 h 353303"/>
                <a:gd name="connsiteX61" fmla="*/ 215522 w 519373"/>
                <a:gd name="connsiteY61" fmla="*/ 3533 h 353303"/>
                <a:gd name="connsiteX0" fmla="*/ 240254 w 519373"/>
                <a:gd name="connsiteY0" fmla="*/ 0 h 410506"/>
                <a:gd name="connsiteX1" fmla="*/ 246143 w 519373"/>
                <a:gd name="connsiteY1" fmla="*/ 25910 h 410506"/>
                <a:gd name="connsiteX2" fmla="*/ 264986 w 519373"/>
                <a:gd name="connsiteY2" fmla="*/ 32976 h 410506"/>
                <a:gd name="connsiteX3" fmla="*/ 274408 w 519373"/>
                <a:gd name="connsiteY3" fmla="*/ 40043 h 410506"/>
                <a:gd name="connsiteX4" fmla="*/ 289718 w 519373"/>
                <a:gd name="connsiteY4" fmla="*/ 47109 h 410506"/>
                <a:gd name="connsiteX5" fmla="*/ 306206 w 519373"/>
                <a:gd name="connsiteY5" fmla="*/ 43576 h 410506"/>
                <a:gd name="connsiteX6" fmla="*/ 312095 w 519373"/>
                <a:gd name="connsiteY6" fmla="*/ 55353 h 410506"/>
                <a:gd name="connsiteX7" fmla="*/ 329761 w 519373"/>
                <a:gd name="connsiteY7" fmla="*/ 61241 h 410506"/>
                <a:gd name="connsiteX8" fmla="*/ 343893 w 519373"/>
                <a:gd name="connsiteY8" fmla="*/ 57708 h 410506"/>
                <a:gd name="connsiteX9" fmla="*/ 360381 w 519373"/>
                <a:gd name="connsiteY9" fmla="*/ 70663 h 410506"/>
                <a:gd name="connsiteX10" fmla="*/ 369803 w 519373"/>
                <a:gd name="connsiteY10" fmla="*/ 58886 h 410506"/>
                <a:gd name="connsiteX11" fmla="*/ 391002 w 519373"/>
                <a:gd name="connsiteY11" fmla="*/ 73019 h 410506"/>
                <a:gd name="connsiteX12" fmla="*/ 400424 w 519373"/>
                <a:gd name="connsiteY12" fmla="*/ 82440 h 410506"/>
                <a:gd name="connsiteX13" fmla="*/ 418089 w 519373"/>
                <a:gd name="connsiteY13" fmla="*/ 84796 h 410506"/>
                <a:gd name="connsiteX14" fmla="*/ 427511 w 519373"/>
                <a:gd name="connsiteY14" fmla="*/ 100106 h 410506"/>
                <a:gd name="connsiteX15" fmla="*/ 427511 w 519373"/>
                <a:gd name="connsiteY15" fmla="*/ 124838 h 410506"/>
                <a:gd name="connsiteX16" fmla="*/ 442822 w 519373"/>
                <a:gd name="connsiteY16" fmla="*/ 129549 h 410506"/>
                <a:gd name="connsiteX17" fmla="*/ 446355 w 519373"/>
                <a:gd name="connsiteY17" fmla="*/ 138971 h 410506"/>
                <a:gd name="connsiteX18" fmla="*/ 469909 w 519373"/>
                <a:gd name="connsiteY18" fmla="*/ 142504 h 410506"/>
                <a:gd name="connsiteX19" fmla="*/ 478039 w 519373"/>
                <a:gd name="connsiteY19" fmla="*/ 152667 h 410506"/>
                <a:gd name="connsiteX20" fmla="*/ 475798 w 519373"/>
                <a:gd name="connsiteY20" fmla="*/ 167236 h 410506"/>
                <a:gd name="connsiteX21" fmla="*/ 482864 w 519373"/>
                <a:gd name="connsiteY21" fmla="*/ 174302 h 410506"/>
                <a:gd name="connsiteX22" fmla="*/ 499352 w 519373"/>
                <a:gd name="connsiteY22" fmla="*/ 186080 h 410506"/>
                <a:gd name="connsiteX23" fmla="*/ 494641 w 519373"/>
                <a:gd name="connsiteY23" fmla="*/ 200212 h 410506"/>
                <a:gd name="connsiteX24" fmla="*/ 501707 w 519373"/>
                <a:gd name="connsiteY24" fmla="*/ 214345 h 410506"/>
                <a:gd name="connsiteX25" fmla="*/ 514662 w 519373"/>
                <a:gd name="connsiteY25" fmla="*/ 214345 h 410506"/>
                <a:gd name="connsiteX26" fmla="*/ 519373 w 519373"/>
                <a:gd name="connsiteY26" fmla="*/ 219056 h 410506"/>
                <a:gd name="connsiteX27" fmla="*/ 499352 w 519373"/>
                <a:gd name="connsiteY27" fmla="*/ 249676 h 410506"/>
                <a:gd name="connsiteX28" fmla="*/ 500530 w 519373"/>
                <a:gd name="connsiteY28" fmla="*/ 259098 h 410506"/>
                <a:gd name="connsiteX29" fmla="*/ 511129 w 519373"/>
                <a:gd name="connsiteY29" fmla="*/ 262631 h 410506"/>
                <a:gd name="connsiteX30" fmla="*/ 501707 w 519373"/>
                <a:gd name="connsiteY30" fmla="*/ 287363 h 410506"/>
                <a:gd name="connsiteX31" fmla="*/ 489930 w 519373"/>
                <a:gd name="connsiteY31" fmla="*/ 302674 h 410506"/>
                <a:gd name="connsiteX32" fmla="*/ 472265 w 519373"/>
                <a:gd name="connsiteY32" fmla="*/ 290897 h 410506"/>
                <a:gd name="connsiteX33" fmla="*/ 467554 w 519373"/>
                <a:gd name="connsiteY33" fmla="*/ 306207 h 410506"/>
                <a:gd name="connsiteX34" fmla="*/ 478153 w 519373"/>
                <a:gd name="connsiteY34" fmla="*/ 317984 h 410506"/>
                <a:gd name="connsiteX35" fmla="*/ 485219 w 519373"/>
                <a:gd name="connsiteY35" fmla="*/ 342716 h 410506"/>
                <a:gd name="connsiteX36" fmla="*/ 480279 w 519373"/>
                <a:gd name="connsiteY36" fmla="*/ 353303 h 410506"/>
                <a:gd name="connsiteX37" fmla="*/ 279062 w 519373"/>
                <a:gd name="connsiteY37" fmla="*/ 410453 h 410506"/>
                <a:gd name="connsiteX38" fmla="*/ 915 w 519373"/>
                <a:gd name="connsiteY38" fmla="*/ 353303 h 410506"/>
                <a:gd name="connsiteX39" fmla="*/ 0 w 519373"/>
                <a:gd name="connsiteY39" fmla="*/ 345072 h 410506"/>
                <a:gd name="connsiteX40" fmla="*/ 14133 w 519373"/>
                <a:gd name="connsiteY40" fmla="*/ 317984 h 410506"/>
                <a:gd name="connsiteX41" fmla="*/ 24732 w 519373"/>
                <a:gd name="connsiteY41" fmla="*/ 283830 h 410506"/>
                <a:gd name="connsiteX42" fmla="*/ 40043 w 519373"/>
                <a:gd name="connsiteY42" fmla="*/ 270875 h 410506"/>
                <a:gd name="connsiteX43" fmla="*/ 52997 w 519373"/>
                <a:gd name="connsiteY43" fmla="*/ 266164 h 410506"/>
                <a:gd name="connsiteX44" fmla="*/ 61241 w 519373"/>
                <a:gd name="connsiteY44" fmla="*/ 249676 h 410506"/>
                <a:gd name="connsiteX45" fmla="*/ 74196 w 519373"/>
                <a:gd name="connsiteY45" fmla="*/ 239077 h 410506"/>
                <a:gd name="connsiteX46" fmla="*/ 81263 w 519373"/>
                <a:gd name="connsiteY46" fmla="*/ 226122 h 410506"/>
                <a:gd name="connsiteX47" fmla="*/ 95395 w 519373"/>
                <a:gd name="connsiteY47" fmla="*/ 215523 h 410506"/>
                <a:gd name="connsiteX48" fmla="*/ 103639 w 519373"/>
                <a:gd name="connsiteY48" fmla="*/ 196679 h 410506"/>
                <a:gd name="connsiteX49" fmla="*/ 122483 w 519373"/>
                <a:gd name="connsiteY49" fmla="*/ 130727 h 410506"/>
                <a:gd name="connsiteX50" fmla="*/ 123660 w 519373"/>
                <a:gd name="connsiteY50" fmla="*/ 116594 h 410506"/>
                <a:gd name="connsiteX51" fmla="*/ 133082 w 519373"/>
                <a:gd name="connsiteY51" fmla="*/ 102462 h 410506"/>
                <a:gd name="connsiteX52" fmla="*/ 129549 w 519373"/>
                <a:gd name="connsiteY52" fmla="*/ 95395 h 410506"/>
                <a:gd name="connsiteX53" fmla="*/ 136615 w 519373"/>
                <a:gd name="connsiteY53" fmla="*/ 83618 h 410506"/>
                <a:gd name="connsiteX54" fmla="*/ 142504 w 519373"/>
                <a:gd name="connsiteY54" fmla="*/ 67130 h 410506"/>
                <a:gd name="connsiteX55" fmla="*/ 147215 w 519373"/>
                <a:gd name="connsiteY55" fmla="*/ 58886 h 410506"/>
                <a:gd name="connsiteX56" fmla="*/ 155459 w 519373"/>
                <a:gd name="connsiteY56" fmla="*/ 27088 h 410506"/>
                <a:gd name="connsiteX57" fmla="*/ 151926 w 519373"/>
                <a:gd name="connsiteY57" fmla="*/ 5889 h 410506"/>
                <a:gd name="connsiteX58" fmla="*/ 153511 w 519373"/>
                <a:gd name="connsiteY58" fmla="*/ 5052 h 410506"/>
                <a:gd name="connsiteX59" fmla="*/ 152935 w 519373"/>
                <a:gd name="connsiteY59" fmla="*/ 7066 h 410506"/>
                <a:gd name="connsiteX60" fmla="*/ 195501 w 519373"/>
                <a:gd name="connsiteY60" fmla="*/ 7066 h 410506"/>
                <a:gd name="connsiteX61" fmla="*/ 213167 w 519373"/>
                <a:gd name="connsiteY61" fmla="*/ 14133 h 410506"/>
                <a:gd name="connsiteX62" fmla="*/ 215522 w 519373"/>
                <a:gd name="connsiteY62" fmla="*/ 3533 h 410506"/>
                <a:gd name="connsiteX63" fmla="*/ 240254 w 519373"/>
                <a:gd name="connsiteY63" fmla="*/ 0 h 410506"/>
                <a:gd name="connsiteX0" fmla="*/ 279062 w 519373"/>
                <a:gd name="connsiteY0" fmla="*/ 410453 h 501893"/>
                <a:gd name="connsiteX1" fmla="*/ 915 w 519373"/>
                <a:gd name="connsiteY1" fmla="*/ 353303 h 501893"/>
                <a:gd name="connsiteX2" fmla="*/ 0 w 519373"/>
                <a:gd name="connsiteY2" fmla="*/ 345072 h 501893"/>
                <a:gd name="connsiteX3" fmla="*/ 14133 w 519373"/>
                <a:gd name="connsiteY3" fmla="*/ 317984 h 501893"/>
                <a:gd name="connsiteX4" fmla="*/ 24732 w 519373"/>
                <a:gd name="connsiteY4" fmla="*/ 283830 h 501893"/>
                <a:gd name="connsiteX5" fmla="*/ 40043 w 519373"/>
                <a:gd name="connsiteY5" fmla="*/ 270875 h 501893"/>
                <a:gd name="connsiteX6" fmla="*/ 52997 w 519373"/>
                <a:gd name="connsiteY6" fmla="*/ 266164 h 501893"/>
                <a:gd name="connsiteX7" fmla="*/ 61241 w 519373"/>
                <a:gd name="connsiteY7" fmla="*/ 249676 h 501893"/>
                <a:gd name="connsiteX8" fmla="*/ 74196 w 519373"/>
                <a:gd name="connsiteY8" fmla="*/ 239077 h 501893"/>
                <a:gd name="connsiteX9" fmla="*/ 81263 w 519373"/>
                <a:gd name="connsiteY9" fmla="*/ 226122 h 501893"/>
                <a:gd name="connsiteX10" fmla="*/ 95395 w 519373"/>
                <a:gd name="connsiteY10" fmla="*/ 215523 h 501893"/>
                <a:gd name="connsiteX11" fmla="*/ 103639 w 519373"/>
                <a:gd name="connsiteY11" fmla="*/ 196679 h 501893"/>
                <a:gd name="connsiteX12" fmla="*/ 122483 w 519373"/>
                <a:gd name="connsiteY12" fmla="*/ 130727 h 501893"/>
                <a:gd name="connsiteX13" fmla="*/ 123660 w 519373"/>
                <a:gd name="connsiteY13" fmla="*/ 116594 h 501893"/>
                <a:gd name="connsiteX14" fmla="*/ 133082 w 519373"/>
                <a:gd name="connsiteY14" fmla="*/ 102462 h 501893"/>
                <a:gd name="connsiteX15" fmla="*/ 129549 w 519373"/>
                <a:gd name="connsiteY15" fmla="*/ 95395 h 501893"/>
                <a:gd name="connsiteX16" fmla="*/ 136615 w 519373"/>
                <a:gd name="connsiteY16" fmla="*/ 83618 h 501893"/>
                <a:gd name="connsiteX17" fmla="*/ 142504 w 519373"/>
                <a:gd name="connsiteY17" fmla="*/ 67130 h 501893"/>
                <a:gd name="connsiteX18" fmla="*/ 147215 w 519373"/>
                <a:gd name="connsiteY18" fmla="*/ 58886 h 501893"/>
                <a:gd name="connsiteX19" fmla="*/ 155459 w 519373"/>
                <a:gd name="connsiteY19" fmla="*/ 27088 h 501893"/>
                <a:gd name="connsiteX20" fmla="*/ 151926 w 519373"/>
                <a:gd name="connsiteY20" fmla="*/ 5889 h 501893"/>
                <a:gd name="connsiteX21" fmla="*/ 153511 w 519373"/>
                <a:gd name="connsiteY21" fmla="*/ 5052 h 501893"/>
                <a:gd name="connsiteX22" fmla="*/ 152935 w 519373"/>
                <a:gd name="connsiteY22" fmla="*/ 7066 h 501893"/>
                <a:gd name="connsiteX23" fmla="*/ 195501 w 519373"/>
                <a:gd name="connsiteY23" fmla="*/ 7066 h 501893"/>
                <a:gd name="connsiteX24" fmla="*/ 213167 w 519373"/>
                <a:gd name="connsiteY24" fmla="*/ 14133 h 501893"/>
                <a:gd name="connsiteX25" fmla="*/ 215522 w 519373"/>
                <a:gd name="connsiteY25" fmla="*/ 3533 h 501893"/>
                <a:gd name="connsiteX26" fmla="*/ 240254 w 519373"/>
                <a:gd name="connsiteY26" fmla="*/ 0 h 501893"/>
                <a:gd name="connsiteX27" fmla="*/ 246143 w 519373"/>
                <a:gd name="connsiteY27" fmla="*/ 25910 h 501893"/>
                <a:gd name="connsiteX28" fmla="*/ 264986 w 519373"/>
                <a:gd name="connsiteY28" fmla="*/ 32976 h 501893"/>
                <a:gd name="connsiteX29" fmla="*/ 274408 w 519373"/>
                <a:gd name="connsiteY29" fmla="*/ 40043 h 501893"/>
                <a:gd name="connsiteX30" fmla="*/ 289718 w 519373"/>
                <a:gd name="connsiteY30" fmla="*/ 47109 h 501893"/>
                <a:gd name="connsiteX31" fmla="*/ 306206 w 519373"/>
                <a:gd name="connsiteY31" fmla="*/ 43576 h 501893"/>
                <a:gd name="connsiteX32" fmla="*/ 312095 w 519373"/>
                <a:gd name="connsiteY32" fmla="*/ 55353 h 501893"/>
                <a:gd name="connsiteX33" fmla="*/ 329761 w 519373"/>
                <a:gd name="connsiteY33" fmla="*/ 61241 h 501893"/>
                <a:gd name="connsiteX34" fmla="*/ 343893 w 519373"/>
                <a:gd name="connsiteY34" fmla="*/ 57708 h 501893"/>
                <a:gd name="connsiteX35" fmla="*/ 360381 w 519373"/>
                <a:gd name="connsiteY35" fmla="*/ 70663 h 501893"/>
                <a:gd name="connsiteX36" fmla="*/ 369803 w 519373"/>
                <a:gd name="connsiteY36" fmla="*/ 58886 h 501893"/>
                <a:gd name="connsiteX37" fmla="*/ 391002 w 519373"/>
                <a:gd name="connsiteY37" fmla="*/ 73019 h 501893"/>
                <a:gd name="connsiteX38" fmla="*/ 400424 w 519373"/>
                <a:gd name="connsiteY38" fmla="*/ 82440 h 501893"/>
                <a:gd name="connsiteX39" fmla="*/ 418089 w 519373"/>
                <a:gd name="connsiteY39" fmla="*/ 84796 h 501893"/>
                <a:gd name="connsiteX40" fmla="*/ 427511 w 519373"/>
                <a:gd name="connsiteY40" fmla="*/ 100106 h 501893"/>
                <a:gd name="connsiteX41" fmla="*/ 427511 w 519373"/>
                <a:gd name="connsiteY41" fmla="*/ 124838 h 501893"/>
                <a:gd name="connsiteX42" fmla="*/ 442822 w 519373"/>
                <a:gd name="connsiteY42" fmla="*/ 129549 h 501893"/>
                <a:gd name="connsiteX43" fmla="*/ 446355 w 519373"/>
                <a:gd name="connsiteY43" fmla="*/ 138971 h 501893"/>
                <a:gd name="connsiteX44" fmla="*/ 469909 w 519373"/>
                <a:gd name="connsiteY44" fmla="*/ 142504 h 501893"/>
                <a:gd name="connsiteX45" fmla="*/ 478039 w 519373"/>
                <a:gd name="connsiteY45" fmla="*/ 152667 h 501893"/>
                <a:gd name="connsiteX46" fmla="*/ 475798 w 519373"/>
                <a:gd name="connsiteY46" fmla="*/ 167236 h 501893"/>
                <a:gd name="connsiteX47" fmla="*/ 482864 w 519373"/>
                <a:gd name="connsiteY47" fmla="*/ 174302 h 501893"/>
                <a:gd name="connsiteX48" fmla="*/ 499352 w 519373"/>
                <a:gd name="connsiteY48" fmla="*/ 186080 h 501893"/>
                <a:gd name="connsiteX49" fmla="*/ 494641 w 519373"/>
                <a:gd name="connsiteY49" fmla="*/ 200212 h 501893"/>
                <a:gd name="connsiteX50" fmla="*/ 501707 w 519373"/>
                <a:gd name="connsiteY50" fmla="*/ 214345 h 501893"/>
                <a:gd name="connsiteX51" fmla="*/ 514662 w 519373"/>
                <a:gd name="connsiteY51" fmla="*/ 214345 h 501893"/>
                <a:gd name="connsiteX52" fmla="*/ 519373 w 519373"/>
                <a:gd name="connsiteY52" fmla="*/ 219056 h 501893"/>
                <a:gd name="connsiteX53" fmla="*/ 499352 w 519373"/>
                <a:gd name="connsiteY53" fmla="*/ 249676 h 501893"/>
                <a:gd name="connsiteX54" fmla="*/ 500530 w 519373"/>
                <a:gd name="connsiteY54" fmla="*/ 259098 h 501893"/>
                <a:gd name="connsiteX55" fmla="*/ 511129 w 519373"/>
                <a:gd name="connsiteY55" fmla="*/ 262631 h 501893"/>
                <a:gd name="connsiteX56" fmla="*/ 501707 w 519373"/>
                <a:gd name="connsiteY56" fmla="*/ 287363 h 501893"/>
                <a:gd name="connsiteX57" fmla="*/ 489930 w 519373"/>
                <a:gd name="connsiteY57" fmla="*/ 302674 h 501893"/>
                <a:gd name="connsiteX58" fmla="*/ 472265 w 519373"/>
                <a:gd name="connsiteY58" fmla="*/ 290897 h 501893"/>
                <a:gd name="connsiteX59" fmla="*/ 467554 w 519373"/>
                <a:gd name="connsiteY59" fmla="*/ 306207 h 501893"/>
                <a:gd name="connsiteX60" fmla="*/ 478153 w 519373"/>
                <a:gd name="connsiteY60" fmla="*/ 317984 h 501893"/>
                <a:gd name="connsiteX61" fmla="*/ 485219 w 519373"/>
                <a:gd name="connsiteY61" fmla="*/ 342716 h 501893"/>
                <a:gd name="connsiteX62" fmla="*/ 480279 w 519373"/>
                <a:gd name="connsiteY62" fmla="*/ 353303 h 501893"/>
                <a:gd name="connsiteX63" fmla="*/ 370502 w 519373"/>
                <a:gd name="connsiteY63" fmla="*/ 501893 h 501893"/>
                <a:gd name="connsiteX0" fmla="*/ 915 w 519373"/>
                <a:gd name="connsiteY0" fmla="*/ 353303 h 501893"/>
                <a:gd name="connsiteX1" fmla="*/ 0 w 519373"/>
                <a:gd name="connsiteY1" fmla="*/ 345072 h 501893"/>
                <a:gd name="connsiteX2" fmla="*/ 14133 w 519373"/>
                <a:gd name="connsiteY2" fmla="*/ 317984 h 501893"/>
                <a:gd name="connsiteX3" fmla="*/ 24732 w 519373"/>
                <a:gd name="connsiteY3" fmla="*/ 283830 h 501893"/>
                <a:gd name="connsiteX4" fmla="*/ 40043 w 519373"/>
                <a:gd name="connsiteY4" fmla="*/ 270875 h 501893"/>
                <a:gd name="connsiteX5" fmla="*/ 52997 w 519373"/>
                <a:gd name="connsiteY5" fmla="*/ 266164 h 501893"/>
                <a:gd name="connsiteX6" fmla="*/ 61241 w 519373"/>
                <a:gd name="connsiteY6" fmla="*/ 249676 h 501893"/>
                <a:gd name="connsiteX7" fmla="*/ 74196 w 519373"/>
                <a:gd name="connsiteY7" fmla="*/ 239077 h 501893"/>
                <a:gd name="connsiteX8" fmla="*/ 81263 w 519373"/>
                <a:gd name="connsiteY8" fmla="*/ 226122 h 501893"/>
                <a:gd name="connsiteX9" fmla="*/ 95395 w 519373"/>
                <a:gd name="connsiteY9" fmla="*/ 215523 h 501893"/>
                <a:gd name="connsiteX10" fmla="*/ 103639 w 519373"/>
                <a:gd name="connsiteY10" fmla="*/ 196679 h 501893"/>
                <a:gd name="connsiteX11" fmla="*/ 122483 w 519373"/>
                <a:gd name="connsiteY11" fmla="*/ 130727 h 501893"/>
                <a:gd name="connsiteX12" fmla="*/ 123660 w 519373"/>
                <a:gd name="connsiteY12" fmla="*/ 116594 h 501893"/>
                <a:gd name="connsiteX13" fmla="*/ 133082 w 519373"/>
                <a:gd name="connsiteY13" fmla="*/ 102462 h 501893"/>
                <a:gd name="connsiteX14" fmla="*/ 129549 w 519373"/>
                <a:gd name="connsiteY14" fmla="*/ 95395 h 501893"/>
                <a:gd name="connsiteX15" fmla="*/ 136615 w 519373"/>
                <a:gd name="connsiteY15" fmla="*/ 83618 h 501893"/>
                <a:gd name="connsiteX16" fmla="*/ 142504 w 519373"/>
                <a:gd name="connsiteY16" fmla="*/ 67130 h 501893"/>
                <a:gd name="connsiteX17" fmla="*/ 147215 w 519373"/>
                <a:gd name="connsiteY17" fmla="*/ 58886 h 501893"/>
                <a:gd name="connsiteX18" fmla="*/ 155459 w 519373"/>
                <a:gd name="connsiteY18" fmla="*/ 27088 h 501893"/>
                <a:gd name="connsiteX19" fmla="*/ 151926 w 519373"/>
                <a:gd name="connsiteY19" fmla="*/ 5889 h 501893"/>
                <a:gd name="connsiteX20" fmla="*/ 153511 w 519373"/>
                <a:gd name="connsiteY20" fmla="*/ 5052 h 501893"/>
                <a:gd name="connsiteX21" fmla="*/ 152935 w 519373"/>
                <a:gd name="connsiteY21" fmla="*/ 7066 h 501893"/>
                <a:gd name="connsiteX22" fmla="*/ 195501 w 519373"/>
                <a:gd name="connsiteY22" fmla="*/ 7066 h 501893"/>
                <a:gd name="connsiteX23" fmla="*/ 213167 w 519373"/>
                <a:gd name="connsiteY23" fmla="*/ 14133 h 501893"/>
                <a:gd name="connsiteX24" fmla="*/ 215522 w 519373"/>
                <a:gd name="connsiteY24" fmla="*/ 3533 h 501893"/>
                <a:gd name="connsiteX25" fmla="*/ 240254 w 519373"/>
                <a:gd name="connsiteY25" fmla="*/ 0 h 501893"/>
                <a:gd name="connsiteX26" fmla="*/ 246143 w 519373"/>
                <a:gd name="connsiteY26" fmla="*/ 25910 h 501893"/>
                <a:gd name="connsiteX27" fmla="*/ 264986 w 519373"/>
                <a:gd name="connsiteY27" fmla="*/ 32976 h 501893"/>
                <a:gd name="connsiteX28" fmla="*/ 274408 w 519373"/>
                <a:gd name="connsiteY28" fmla="*/ 40043 h 501893"/>
                <a:gd name="connsiteX29" fmla="*/ 289718 w 519373"/>
                <a:gd name="connsiteY29" fmla="*/ 47109 h 501893"/>
                <a:gd name="connsiteX30" fmla="*/ 306206 w 519373"/>
                <a:gd name="connsiteY30" fmla="*/ 43576 h 501893"/>
                <a:gd name="connsiteX31" fmla="*/ 312095 w 519373"/>
                <a:gd name="connsiteY31" fmla="*/ 55353 h 501893"/>
                <a:gd name="connsiteX32" fmla="*/ 329761 w 519373"/>
                <a:gd name="connsiteY32" fmla="*/ 61241 h 501893"/>
                <a:gd name="connsiteX33" fmla="*/ 343893 w 519373"/>
                <a:gd name="connsiteY33" fmla="*/ 57708 h 501893"/>
                <a:gd name="connsiteX34" fmla="*/ 360381 w 519373"/>
                <a:gd name="connsiteY34" fmla="*/ 70663 h 501893"/>
                <a:gd name="connsiteX35" fmla="*/ 369803 w 519373"/>
                <a:gd name="connsiteY35" fmla="*/ 58886 h 501893"/>
                <a:gd name="connsiteX36" fmla="*/ 391002 w 519373"/>
                <a:gd name="connsiteY36" fmla="*/ 73019 h 501893"/>
                <a:gd name="connsiteX37" fmla="*/ 400424 w 519373"/>
                <a:gd name="connsiteY37" fmla="*/ 82440 h 501893"/>
                <a:gd name="connsiteX38" fmla="*/ 418089 w 519373"/>
                <a:gd name="connsiteY38" fmla="*/ 84796 h 501893"/>
                <a:gd name="connsiteX39" fmla="*/ 427511 w 519373"/>
                <a:gd name="connsiteY39" fmla="*/ 100106 h 501893"/>
                <a:gd name="connsiteX40" fmla="*/ 427511 w 519373"/>
                <a:gd name="connsiteY40" fmla="*/ 124838 h 501893"/>
                <a:gd name="connsiteX41" fmla="*/ 442822 w 519373"/>
                <a:gd name="connsiteY41" fmla="*/ 129549 h 501893"/>
                <a:gd name="connsiteX42" fmla="*/ 446355 w 519373"/>
                <a:gd name="connsiteY42" fmla="*/ 138971 h 501893"/>
                <a:gd name="connsiteX43" fmla="*/ 469909 w 519373"/>
                <a:gd name="connsiteY43" fmla="*/ 142504 h 501893"/>
                <a:gd name="connsiteX44" fmla="*/ 478039 w 519373"/>
                <a:gd name="connsiteY44" fmla="*/ 152667 h 501893"/>
                <a:gd name="connsiteX45" fmla="*/ 475798 w 519373"/>
                <a:gd name="connsiteY45" fmla="*/ 167236 h 501893"/>
                <a:gd name="connsiteX46" fmla="*/ 482864 w 519373"/>
                <a:gd name="connsiteY46" fmla="*/ 174302 h 501893"/>
                <a:gd name="connsiteX47" fmla="*/ 499352 w 519373"/>
                <a:gd name="connsiteY47" fmla="*/ 186080 h 501893"/>
                <a:gd name="connsiteX48" fmla="*/ 494641 w 519373"/>
                <a:gd name="connsiteY48" fmla="*/ 200212 h 501893"/>
                <a:gd name="connsiteX49" fmla="*/ 501707 w 519373"/>
                <a:gd name="connsiteY49" fmla="*/ 214345 h 501893"/>
                <a:gd name="connsiteX50" fmla="*/ 514662 w 519373"/>
                <a:gd name="connsiteY50" fmla="*/ 214345 h 501893"/>
                <a:gd name="connsiteX51" fmla="*/ 519373 w 519373"/>
                <a:gd name="connsiteY51" fmla="*/ 219056 h 501893"/>
                <a:gd name="connsiteX52" fmla="*/ 499352 w 519373"/>
                <a:gd name="connsiteY52" fmla="*/ 249676 h 501893"/>
                <a:gd name="connsiteX53" fmla="*/ 500530 w 519373"/>
                <a:gd name="connsiteY53" fmla="*/ 259098 h 501893"/>
                <a:gd name="connsiteX54" fmla="*/ 511129 w 519373"/>
                <a:gd name="connsiteY54" fmla="*/ 262631 h 501893"/>
                <a:gd name="connsiteX55" fmla="*/ 501707 w 519373"/>
                <a:gd name="connsiteY55" fmla="*/ 287363 h 501893"/>
                <a:gd name="connsiteX56" fmla="*/ 489930 w 519373"/>
                <a:gd name="connsiteY56" fmla="*/ 302674 h 501893"/>
                <a:gd name="connsiteX57" fmla="*/ 472265 w 519373"/>
                <a:gd name="connsiteY57" fmla="*/ 290897 h 501893"/>
                <a:gd name="connsiteX58" fmla="*/ 467554 w 519373"/>
                <a:gd name="connsiteY58" fmla="*/ 306207 h 501893"/>
                <a:gd name="connsiteX59" fmla="*/ 478153 w 519373"/>
                <a:gd name="connsiteY59" fmla="*/ 317984 h 501893"/>
                <a:gd name="connsiteX60" fmla="*/ 485219 w 519373"/>
                <a:gd name="connsiteY60" fmla="*/ 342716 h 501893"/>
                <a:gd name="connsiteX61" fmla="*/ 480279 w 519373"/>
                <a:gd name="connsiteY61" fmla="*/ 353303 h 501893"/>
                <a:gd name="connsiteX62" fmla="*/ 370502 w 519373"/>
                <a:gd name="connsiteY62" fmla="*/ 501893 h 501893"/>
                <a:gd name="connsiteX0" fmla="*/ 915 w 519373"/>
                <a:gd name="connsiteY0" fmla="*/ 353303 h 353303"/>
                <a:gd name="connsiteX1" fmla="*/ 0 w 519373"/>
                <a:gd name="connsiteY1" fmla="*/ 345072 h 353303"/>
                <a:gd name="connsiteX2" fmla="*/ 14133 w 519373"/>
                <a:gd name="connsiteY2" fmla="*/ 317984 h 353303"/>
                <a:gd name="connsiteX3" fmla="*/ 24732 w 519373"/>
                <a:gd name="connsiteY3" fmla="*/ 283830 h 353303"/>
                <a:gd name="connsiteX4" fmla="*/ 40043 w 519373"/>
                <a:gd name="connsiteY4" fmla="*/ 270875 h 353303"/>
                <a:gd name="connsiteX5" fmla="*/ 52997 w 519373"/>
                <a:gd name="connsiteY5" fmla="*/ 266164 h 353303"/>
                <a:gd name="connsiteX6" fmla="*/ 61241 w 519373"/>
                <a:gd name="connsiteY6" fmla="*/ 249676 h 353303"/>
                <a:gd name="connsiteX7" fmla="*/ 74196 w 519373"/>
                <a:gd name="connsiteY7" fmla="*/ 239077 h 353303"/>
                <a:gd name="connsiteX8" fmla="*/ 81263 w 519373"/>
                <a:gd name="connsiteY8" fmla="*/ 226122 h 353303"/>
                <a:gd name="connsiteX9" fmla="*/ 95395 w 519373"/>
                <a:gd name="connsiteY9" fmla="*/ 215523 h 353303"/>
                <a:gd name="connsiteX10" fmla="*/ 103639 w 519373"/>
                <a:gd name="connsiteY10" fmla="*/ 196679 h 353303"/>
                <a:gd name="connsiteX11" fmla="*/ 122483 w 519373"/>
                <a:gd name="connsiteY11" fmla="*/ 130727 h 353303"/>
                <a:gd name="connsiteX12" fmla="*/ 123660 w 519373"/>
                <a:gd name="connsiteY12" fmla="*/ 116594 h 353303"/>
                <a:gd name="connsiteX13" fmla="*/ 133082 w 519373"/>
                <a:gd name="connsiteY13" fmla="*/ 102462 h 353303"/>
                <a:gd name="connsiteX14" fmla="*/ 129549 w 519373"/>
                <a:gd name="connsiteY14" fmla="*/ 95395 h 353303"/>
                <a:gd name="connsiteX15" fmla="*/ 136615 w 519373"/>
                <a:gd name="connsiteY15" fmla="*/ 83618 h 353303"/>
                <a:gd name="connsiteX16" fmla="*/ 142504 w 519373"/>
                <a:gd name="connsiteY16" fmla="*/ 67130 h 353303"/>
                <a:gd name="connsiteX17" fmla="*/ 147215 w 519373"/>
                <a:gd name="connsiteY17" fmla="*/ 58886 h 353303"/>
                <a:gd name="connsiteX18" fmla="*/ 155459 w 519373"/>
                <a:gd name="connsiteY18" fmla="*/ 27088 h 353303"/>
                <a:gd name="connsiteX19" fmla="*/ 151926 w 519373"/>
                <a:gd name="connsiteY19" fmla="*/ 5889 h 353303"/>
                <a:gd name="connsiteX20" fmla="*/ 153511 w 519373"/>
                <a:gd name="connsiteY20" fmla="*/ 5052 h 353303"/>
                <a:gd name="connsiteX21" fmla="*/ 152935 w 519373"/>
                <a:gd name="connsiteY21" fmla="*/ 7066 h 353303"/>
                <a:gd name="connsiteX22" fmla="*/ 195501 w 519373"/>
                <a:gd name="connsiteY22" fmla="*/ 7066 h 353303"/>
                <a:gd name="connsiteX23" fmla="*/ 213167 w 519373"/>
                <a:gd name="connsiteY23" fmla="*/ 14133 h 353303"/>
                <a:gd name="connsiteX24" fmla="*/ 215522 w 519373"/>
                <a:gd name="connsiteY24" fmla="*/ 3533 h 353303"/>
                <a:gd name="connsiteX25" fmla="*/ 240254 w 519373"/>
                <a:gd name="connsiteY25" fmla="*/ 0 h 353303"/>
                <a:gd name="connsiteX26" fmla="*/ 246143 w 519373"/>
                <a:gd name="connsiteY26" fmla="*/ 25910 h 353303"/>
                <a:gd name="connsiteX27" fmla="*/ 264986 w 519373"/>
                <a:gd name="connsiteY27" fmla="*/ 32976 h 353303"/>
                <a:gd name="connsiteX28" fmla="*/ 274408 w 519373"/>
                <a:gd name="connsiteY28" fmla="*/ 40043 h 353303"/>
                <a:gd name="connsiteX29" fmla="*/ 289718 w 519373"/>
                <a:gd name="connsiteY29" fmla="*/ 47109 h 353303"/>
                <a:gd name="connsiteX30" fmla="*/ 306206 w 519373"/>
                <a:gd name="connsiteY30" fmla="*/ 43576 h 353303"/>
                <a:gd name="connsiteX31" fmla="*/ 312095 w 519373"/>
                <a:gd name="connsiteY31" fmla="*/ 55353 h 353303"/>
                <a:gd name="connsiteX32" fmla="*/ 329761 w 519373"/>
                <a:gd name="connsiteY32" fmla="*/ 61241 h 353303"/>
                <a:gd name="connsiteX33" fmla="*/ 343893 w 519373"/>
                <a:gd name="connsiteY33" fmla="*/ 57708 h 353303"/>
                <a:gd name="connsiteX34" fmla="*/ 360381 w 519373"/>
                <a:gd name="connsiteY34" fmla="*/ 70663 h 353303"/>
                <a:gd name="connsiteX35" fmla="*/ 369803 w 519373"/>
                <a:gd name="connsiteY35" fmla="*/ 58886 h 353303"/>
                <a:gd name="connsiteX36" fmla="*/ 391002 w 519373"/>
                <a:gd name="connsiteY36" fmla="*/ 73019 h 353303"/>
                <a:gd name="connsiteX37" fmla="*/ 400424 w 519373"/>
                <a:gd name="connsiteY37" fmla="*/ 82440 h 353303"/>
                <a:gd name="connsiteX38" fmla="*/ 418089 w 519373"/>
                <a:gd name="connsiteY38" fmla="*/ 84796 h 353303"/>
                <a:gd name="connsiteX39" fmla="*/ 427511 w 519373"/>
                <a:gd name="connsiteY39" fmla="*/ 100106 h 353303"/>
                <a:gd name="connsiteX40" fmla="*/ 427511 w 519373"/>
                <a:gd name="connsiteY40" fmla="*/ 124838 h 353303"/>
                <a:gd name="connsiteX41" fmla="*/ 442822 w 519373"/>
                <a:gd name="connsiteY41" fmla="*/ 129549 h 353303"/>
                <a:gd name="connsiteX42" fmla="*/ 446355 w 519373"/>
                <a:gd name="connsiteY42" fmla="*/ 138971 h 353303"/>
                <a:gd name="connsiteX43" fmla="*/ 469909 w 519373"/>
                <a:gd name="connsiteY43" fmla="*/ 142504 h 353303"/>
                <a:gd name="connsiteX44" fmla="*/ 478039 w 519373"/>
                <a:gd name="connsiteY44" fmla="*/ 152667 h 353303"/>
                <a:gd name="connsiteX45" fmla="*/ 475798 w 519373"/>
                <a:gd name="connsiteY45" fmla="*/ 167236 h 353303"/>
                <a:gd name="connsiteX46" fmla="*/ 482864 w 519373"/>
                <a:gd name="connsiteY46" fmla="*/ 174302 h 353303"/>
                <a:gd name="connsiteX47" fmla="*/ 499352 w 519373"/>
                <a:gd name="connsiteY47" fmla="*/ 186080 h 353303"/>
                <a:gd name="connsiteX48" fmla="*/ 494641 w 519373"/>
                <a:gd name="connsiteY48" fmla="*/ 200212 h 353303"/>
                <a:gd name="connsiteX49" fmla="*/ 501707 w 519373"/>
                <a:gd name="connsiteY49" fmla="*/ 214345 h 353303"/>
                <a:gd name="connsiteX50" fmla="*/ 514662 w 519373"/>
                <a:gd name="connsiteY50" fmla="*/ 214345 h 353303"/>
                <a:gd name="connsiteX51" fmla="*/ 519373 w 519373"/>
                <a:gd name="connsiteY51" fmla="*/ 219056 h 353303"/>
                <a:gd name="connsiteX52" fmla="*/ 499352 w 519373"/>
                <a:gd name="connsiteY52" fmla="*/ 249676 h 353303"/>
                <a:gd name="connsiteX53" fmla="*/ 500530 w 519373"/>
                <a:gd name="connsiteY53" fmla="*/ 259098 h 353303"/>
                <a:gd name="connsiteX54" fmla="*/ 511129 w 519373"/>
                <a:gd name="connsiteY54" fmla="*/ 262631 h 353303"/>
                <a:gd name="connsiteX55" fmla="*/ 501707 w 519373"/>
                <a:gd name="connsiteY55" fmla="*/ 287363 h 353303"/>
                <a:gd name="connsiteX56" fmla="*/ 489930 w 519373"/>
                <a:gd name="connsiteY56" fmla="*/ 302674 h 353303"/>
                <a:gd name="connsiteX57" fmla="*/ 472265 w 519373"/>
                <a:gd name="connsiteY57" fmla="*/ 290897 h 353303"/>
                <a:gd name="connsiteX58" fmla="*/ 467554 w 519373"/>
                <a:gd name="connsiteY58" fmla="*/ 306207 h 353303"/>
                <a:gd name="connsiteX59" fmla="*/ 478153 w 519373"/>
                <a:gd name="connsiteY59" fmla="*/ 317984 h 353303"/>
                <a:gd name="connsiteX60" fmla="*/ 485219 w 519373"/>
                <a:gd name="connsiteY60" fmla="*/ 342716 h 353303"/>
                <a:gd name="connsiteX61" fmla="*/ 480279 w 519373"/>
                <a:gd name="connsiteY61" fmla="*/ 353303 h 35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19373" h="353303">
                  <a:moveTo>
                    <a:pt x="915" y="353303"/>
                  </a:moveTo>
                  <a:lnTo>
                    <a:pt x="0" y="345072"/>
                  </a:lnTo>
                  <a:lnTo>
                    <a:pt x="14133" y="317984"/>
                  </a:lnTo>
                  <a:lnTo>
                    <a:pt x="24732" y="283830"/>
                  </a:lnTo>
                  <a:lnTo>
                    <a:pt x="40043" y="270875"/>
                  </a:lnTo>
                  <a:lnTo>
                    <a:pt x="52997" y="266164"/>
                  </a:lnTo>
                  <a:lnTo>
                    <a:pt x="61241" y="249676"/>
                  </a:lnTo>
                  <a:lnTo>
                    <a:pt x="74196" y="239077"/>
                  </a:lnTo>
                  <a:lnTo>
                    <a:pt x="81263" y="226122"/>
                  </a:lnTo>
                  <a:lnTo>
                    <a:pt x="95395" y="215523"/>
                  </a:lnTo>
                  <a:lnTo>
                    <a:pt x="103639" y="196679"/>
                  </a:lnTo>
                  <a:lnTo>
                    <a:pt x="122483" y="130727"/>
                  </a:lnTo>
                  <a:cubicBezTo>
                    <a:pt x="122875" y="126016"/>
                    <a:pt x="123268" y="121305"/>
                    <a:pt x="123660" y="116594"/>
                  </a:cubicBezTo>
                  <a:lnTo>
                    <a:pt x="133082" y="102462"/>
                  </a:lnTo>
                  <a:lnTo>
                    <a:pt x="129549" y="95395"/>
                  </a:lnTo>
                  <a:lnTo>
                    <a:pt x="136615" y="83618"/>
                  </a:lnTo>
                  <a:lnTo>
                    <a:pt x="142504" y="67130"/>
                  </a:lnTo>
                  <a:lnTo>
                    <a:pt x="147215" y="58886"/>
                  </a:lnTo>
                  <a:lnTo>
                    <a:pt x="155459" y="27088"/>
                  </a:lnTo>
                  <a:lnTo>
                    <a:pt x="151926" y="5889"/>
                  </a:lnTo>
                  <a:lnTo>
                    <a:pt x="153511" y="5052"/>
                  </a:lnTo>
                  <a:lnTo>
                    <a:pt x="152935" y="7066"/>
                  </a:lnTo>
                  <a:lnTo>
                    <a:pt x="195501" y="7066"/>
                  </a:lnTo>
                  <a:lnTo>
                    <a:pt x="213167" y="14133"/>
                  </a:lnTo>
                  <a:lnTo>
                    <a:pt x="215522" y="3533"/>
                  </a:lnTo>
                  <a:lnTo>
                    <a:pt x="240254" y="0"/>
                  </a:lnTo>
                  <a:lnTo>
                    <a:pt x="246143" y="25910"/>
                  </a:lnTo>
                  <a:lnTo>
                    <a:pt x="264986" y="32976"/>
                  </a:lnTo>
                  <a:lnTo>
                    <a:pt x="274408" y="40043"/>
                  </a:lnTo>
                  <a:lnTo>
                    <a:pt x="289718" y="47109"/>
                  </a:lnTo>
                  <a:lnTo>
                    <a:pt x="306206" y="43576"/>
                  </a:lnTo>
                  <a:lnTo>
                    <a:pt x="312095" y="55353"/>
                  </a:lnTo>
                  <a:lnTo>
                    <a:pt x="329761" y="61241"/>
                  </a:lnTo>
                  <a:lnTo>
                    <a:pt x="343893" y="57708"/>
                  </a:lnTo>
                  <a:lnTo>
                    <a:pt x="360381" y="70663"/>
                  </a:lnTo>
                  <a:lnTo>
                    <a:pt x="369803" y="58886"/>
                  </a:lnTo>
                  <a:lnTo>
                    <a:pt x="391002" y="73019"/>
                  </a:lnTo>
                  <a:lnTo>
                    <a:pt x="400424" y="82440"/>
                  </a:lnTo>
                  <a:lnTo>
                    <a:pt x="418089" y="84796"/>
                  </a:lnTo>
                  <a:lnTo>
                    <a:pt x="427511" y="100106"/>
                  </a:lnTo>
                  <a:lnTo>
                    <a:pt x="427511" y="124838"/>
                  </a:lnTo>
                  <a:lnTo>
                    <a:pt x="442822" y="129549"/>
                  </a:lnTo>
                  <a:lnTo>
                    <a:pt x="446355" y="138971"/>
                  </a:lnTo>
                  <a:lnTo>
                    <a:pt x="469909" y="142504"/>
                  </a:lnTo>
                  <a:lnTo>
                    <a:pt x="478039" y="152667"/>
                  </a:lnTo>
                  <a:lnTo>
                    <a:pt x="475798" y="167236"/>
                  </a:lnTo>
                  <a:lnTo>
                    <a:pt x="482864" y="174302"/>
                  </a:lnTo>
                  <a:lnTo>
                    <a:pt x="499352" y="186080"/>
                  </a:lnTo>
                  <a:lnTo>
                    <a:pt x="494641" y="200212"/>
                  </a:lnTo>
                  <a:lnTo>
                    <a:pt x="501707" y="214345"/>
                  </a:lnTo>
                  <a:lnTo>
                    <a:pt x="514662" y="214345"/>
                  </a:lnTo>
                  <a:lnTo>
                    <a:pt x="519373" y="219056"/>
                  </a:lnTo>
                  <a:lnTo>
                    <a:pt x="499352" y="249676"/>
                  </a:lnTo>
                  <a:lnTo>
                    <a:pt x="500530" y="259098"/>
                  </a:lnTo>
                  <a:lnTo>
                    <a:pt x="511129" y="262631"/>
                  </a:lnTo>
                  <a:lnTo>
                    <a:pt x="501707" y="287363"/>
                  </a:lnTo>
                  <a:lnTo>
                    <a:pt x="489930" y="302674"/>
                  </a:lnTo>
                  <a:lnTo>
                    <a:pt x="472265" y="290897"/>
                  </a:lnTo>
                  <a:lnTo>
                    <a:pt x="467554" y="306207"/>
                  </a:lnTo>
                  <a:lnTo>
                    <a:pt x="478153" y="317984"/>
                  </a:lnTo>
                  <a:lnTo>
                    <a:pt x="485219" y="342716"/>
                  </a:lnTo>
                  <a:lnTo>
                    <a:pt x="480279" y="353303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9D88582-DCED-CAAE-A6AD-80A9F75EFF26}"/>
                </a:ext>
              </a:extLst>
            </p:cNvPr>
            <p:cNvSpPr/>
            <p:nvPr/>
          </p:nvSpPr>
          <p:spPr>
            <a:xfrm>
              <a:off x="4445534" y="3259806"/>
              <a:ext cx="535077" cy="277144"/>
            </a:xfrm>
            <a:custGeom>
              <a:avLst/>
              <a:gdLst>
                <a:gd name="connsiteX0" fmla="*/ 448711 w 535077"/>
                <a:gd name="connsiteY0" fmla="*/ 0 h 277144"/>
                <a:gd name="connsiteX1" fmla="*/ 460488 w 535077"/>
                <a:gd name="connsiteY1" fmla="*/ 0 h 277144"/>
                <a:gd name="connsiteX2" fmla="*/ 499746 w 535077"/>
                <a:gd name="connsiteY2" fmla="*/ 7852 h 277144"/>
                <a:gd name="connsiteX3" fmla="*/ 517400 w 535077"/>
                <a:gd name="connsiteY3" fmla="*/ 15698 h 277144"/>
                <a:gd name="connsiteX4" fmla="*/ 535077 w 535077"/>
                <a:gd name="connsiteY4" fmla="*/ 81459 h 277144"/>
                <a:gd name="connsiteX5" fmla="*/ 533114 w 535077"/>
                <a:gd name="connsiteY5" fmla="*/ 91273 h 277144"/>
                <a:gd name="connsiteX6" fmla="*/ 513486 w 535077"/>
                <a:gd name="connsiteY6" fmla="*/ 65756 h 277144"/>
                <a:gd name="connsiteX7" fmla="*/ 518393 w 535077"/>
                <a:gd name="connsiteY7" fmla="*/ 101088 h 277144"/>
                <a:gd name="connsiteX8" fmla="*/ 516430 w 535077"/>
                <a:gd name="connsiteY8" fmla="*/ 106976 h 277144"/>
                <a:gd name="connsiteX9" fmla="*/ 500727 w 535077"/>
                <a:gd name="connsiteY9" fmla="*/ 81459 h 277144"/>
                <a:gd name="connsiteX10" fmla="*/ 495820 w 535077"/>
                <a:gd name="connsiteY10" fmla="*/ 94218 h 277144"/>
                <a:gd name="connsiteX11" fmla="*/ 497783 w 535077"/>
                <a:gd name="connsiteY11" fmla="*/ 111883 h 277144"/>
                <a:gd name="connsiteX12" fmla="*/ 486987 w 535077"/>
                <a:gd name="connsiteY12" fmla="*/ 117772 h 277144"/>
                <a:gd name="connsiteX13" fmla="*/ 465395 w 535077"/>
                <a:gd name="connsiteY13" fmla="*/ 130531 h 277144"/>
                <a:gd name="connsiteX14" fmla="*/ 461469 w 535077"/>
                <a:gd name="connsiteY14" fmla="*/ 140345 h 277144"/>
                <a:gd name="connsiteX15" fmla="*/ 473247 w 535077"/>
                <a:gd name="connsiteY15" fmla="*/ 156048 h 277144"/>
                <a:gd name="connsiteX16" fmla="*/ 486005 w 535077"/>
                <a:gd name="connsiteY16" fmla="*/ 162918 h 277144"/>
                <a:gd name="connsiteX17" fmla="*/ 484043 w 535077"/>
                <a:gd name="connsiteY17" fmla="*/ 183528 h 277144"/>
                <a:gd name="connsiteX18" fmla="*/ 468340 w 535077"/>
                <a:gd name="connsiteY18" fmla="*/ 181565 h 277144"/>
                <a:gd name="connsiteX19" fmla="*/ 466377 w 535077"/>
                <a:gd name="connsiteY19" fmla="*/ 188435 h 277144"/>
                <a:gd name="connsiteX20" fmla="*/ 455581 w 535077"/>
                <a:gd name="connsiteY20" fmla="*/ 189417 h 277144"/>
                <a:gd name="connsiteX21" fmla="*/ 451656 w 535077"/>
                <a:gd name="connsiteY21" fmla="*/ 199231 h 277144"/>
                <a:gd name="connsiteX22" fmla="*/ 428101 w 535077"/>
                <a:gd name="connsiteY22" fmla="*/ 206101 h 277144"/>
                <a:gd name="connsiteX23" fmla="*/ 428101 w 535077"/>
                <a:gd name="connsiteY23" fmla="*/ 216897 h 277144"/>
                <a:gd name="connsiteX24" fmla="*/ 446748 w 535077"/>
                <a:gd name="connsiteY24" fmla="*/ 217878 h 277144"/>
                <a:gd name="connsiteX25" fmla="*/ 464414 w 535077"/>
                <a:gd name="connsiteY25" fmla="*/ 225730 h 277144"/>
                <a:gd name="connsiteX26" fmla="*/ 468340 w 535077"/>
                <a:gd name="connsiteY26" fmla="*/ 238488 h 277144"/>
                <a:gd name="connsiteX27" fmla="*/ 439878 w 535077"/>
                <a:gd name="connsiteY27" fmla="*/ 263024 h 277144"/>
                <a:gd name="connsiteX28" fmla="*/ 439878 w 535077"/>
                <a:gd name="connsiteY28" fmla="*/ 269894 h 277144"/>
                <a:gd name="connsiteX29" fmla="*/ 451656 w 535077"/>
                <a:gd name="connsiteY29" fmla="*/ 272838 h 277144"/>
                <a:gd name="connsiteX30" fmla="*/ 454048 w 535077"/>
                <a:gd name="connsiteY30" fmla="*/ 277144 h 277144"/>
                <a:gd name="connsiteX31" fmla="*/ 12725 w 535077"/>
                <a:gd name="connsiteY31" fmla="*/ 277144 h 277144"/>
                <a:gd name="connsiteX32" fmla="*/ 17666 w 535077"/>
                <a:gd name="connsiteY32" fmla="*/ 266557 h 277144"/>
                <a:gd name="connsiteX33" fmla="*/ 10600 w 535077"/>
                <a:gd name="connsiteY33" fmla="*/ 241825 h 277144"/>
                <a:gd name="connsiteX34" fmla="*/ 0 w 535077"/>
                <a:gd name="connsiteY34" fmla="*/ 230048 h 277144"/>
                <a:gd name="connsiteX35" fmla="*/ 4711 w 535077"/>
                <a:gd name="connsiteY35" fmla="*/ 214738 h 277144"/>
                <a:gd name="connsiteX36" fmla="*/ 22377 w 535077"/>
                <a:gd name="connsiteY36" fmla="*/ 226515 h 277144"/>
                <a:gd name="connsiteX37" fmla="*/ 34154 w 535077"/>
                <a:gd name="connsiteY37" fmla="*/ 211204 h 277144"/>
                <a:gd name="connsiteX38" fmla="*/ 43576 w 535077"/>
                <a:gd name="connsiteY38" fmla="*/ 186472 h 277144"/>
                <a:gd name="connsiteX39" fmla="*/ 32976 w 535077"/>
                <a:gd name="connsiteY39" fmla="*/ 182939 h 277144"/>
                <a:gd name="connsiteX40" fmla="*/ 31799 w 535077"/>
                <a:gd name="connsiteY40" fmla="*/ 173517 h 277144"/>
                <a:gd name="connsiteX41" fmla="*/ 51820 w 535077"/>
                <a:gd name="connsiteY41" fmla="*/ 142897 h 277144"/>
                <a:gd name="connsiteX42" fmla="*/ 47109 w 535077"/>
                <a:gd name="connsiteY42" fmla="*/ 138186 h 277144"/>
                <a:gd name="connsiteX43" fmla="*/ 34154 w 535077"/>
                <a:gd name="connsiteY43" fmla="*/ 138186 h 277144"/>
                <a:gd name="connsiteX44" fmla="*/ 27088 w 535077"/>
                <a:gd name="connsiteY44" fmla="*/ 124053 h 277144"/>
                <a:gd name="connsiteX45" fmla="*/ 31799 w 535077"/>
                <a:gd name="connsiteY45" fmla="*/ 109921 h 277144"/>
                <a:gd name="connsiteX46" fmla="*/ 15311 w 535077"/>
                <a:gd name="connsiteY46" fmla="*/ 98143 h 277144"/>
                <a:gd name="connsiteX47" fmla="*/ 8244 w 535077"/>
                <a:gd name="connsiteY47" fmla="*/ 91077 h 277144"/>
                <a:gd name="connsiteX48" fmla="*/ 10486 w 535077"/>
                <a:gd name="connsiteY48" fmla="*/ 76508 h 277144"/>
                <a:gd name="connsiteX49" fmla="*/ 11777 w 535077"/>
                <a:gd name="connsiteY49" fmla="*/ 78122 h 277144"/>
                <a:gd name="connsiteX50" fmla="*/ 35332 w 535077"/>
                <a:gd name="connsiteY50" fmla="*/ 65167 h 277144"/>
                <a:gd name="connsiteX51" fmla="*/ 52998 w 535077"/>
                <a:gd name="connsiteY51" fmla="*/ 73411 h 277144"/>
                <a:gd name="connsiteX52" fmla="*/ 69486 w 535077"/>
                <a:gd name="connsiteY52" fmla="*/ 53390 h 277144"/>
                <a:gd name="connsiteX53" fmla="*/ 83618 w 535077"/>
                <a:gd name="connsiteY53" fmla="*/ 49857 h 277144"/>
                <a:gd name="connsiteX54" fmla="*/ 96573 w 535077"/>
                <a:gd name="connsiteY54" fmla="*/ 28658 h 277144"/>
                <a:gd name="connsiteX55" fmla="*/ 109528 w 535077"/>
                <a:gd name="connsiteY55" fmla="*/ 27480 h 277144"/>
                <a:gd name="connsiteX56" fmla="*/ 138578 w 535077"/>
                <a:gd name="connsiteY56" fmla="*/ 27480 h 277144"/>
                <a:gd name="connsiteX57" fmla="*/ 166059 w 535077"/>
                <a:gd name="connsiteY57" fmla="*/ 49072 h 277144"/>
                <a:gd name="connsiteX58" fmla="*/ 179799 w 535077"/>
                <a:gd name="connsiteY58" fmla="*/ 45146 h 277144"/>
                <a:gd name="connsiteX59" fmla="*/ 203353 w 535077"/>
                <a:gd name="connsiteY59" fmla="*/ 58886 h 277144"/>
                <a:gd name="connsiteX60" fmla="*/ 211205 w 535077"/>
                <a:gd name="connsiteY60" fmla="*/ 76552 h 277144"/>
                <a:gd name="connsiteX61" fmla="*/ 262239 w 535077"/>
                <a:gd name="connsiteY61" fmla="*/ 70663 h 277144"/>
                <a:gd name="connsiteX62" fmla="*/ 285793 w 535077"/>
                <a:gd name="connsiteY62" fmla="*/ 74589 h 277144"/>
                <a:gd name="connsiteX63" fmla="*/ 289719 w 535077"/>
                <a:gd name="connsiteY63" fmla="*/ 94218 h 277144"/>
                <a:gd name="connsiteX64" fmla="*/ 268127 w 535077"/>
                <a:gd name="connsiteY64" fmla="*/ 109921 h 277144"/>
                <a:gd name="connsiteX65" fmla="*/ 285793 w 535077"/>
                <a:gd name="connsiteY65" fmla="*/ 113846 h 277144"/>
                <a:gd name="connsiteX66" fmla="*/ 285793 w 535077"/>
                <a:gd name="connsiteY66" fmla="*/ 125624 h 277144"/>
                <a:gd name="connsiteX67" fmla="*/ 315236 w 535077"/>
                <a:gd name="connsiteY67" fmla="*/ 137401 h 277144"/>
                <a:gd name="connsiteX68" fmla="*/ 317199 w 535077"/>
                <a:gd name="connsiteY68" fmla="*/ 149178 h 277144"/>
                <a:gd name="connsiteX69" fmla="*/ 327013 w 535077"/>
                <a:gd name="connsiteY69" fmla="*/ 151141 h 277144"/>
                <a:gd name="connsiteX70" fmla="*/ 336828 w 535077"/>
                <a:gd name="connsiteY70" fmla="*/ 151141 h 277144"/>
                <a:gd name="connsiteX71" fmla="*/ 346642 w 535077"/>
                <a:gd name="connsiteY71" fmla="*/ 129549 h 277144"/>
                <a:gd name="connsiteX72" fmla="*/ 362345 w 535077"/>
                <a:gd name="connsiteY72" fmla="*/ 127586 h 277144"/>
                <a:gd name="connsiteX73" fmla="*/ 366271 w 535077"/>
                <a:gd name="connsiteY73" fmla="*/ 111883 h 277144"/>
                <a:gd name="connsiteX74" fmla="*/ 376085 w 535077"/>
                <a:gd name="connsiteY74" fmla="*/ 119735 h 277144"/>
                <a:gd name="connsiteX75" fmla="*/ 387862 w 535077"/>
                <a:gd name="connsiteY75" fmla="*/ 119735 h 277144"/>
                <a:gd name="connsiteX76" fmla="*/ 407491 w 535077"/>
                <a:gd name="connsiteY76" fmla="*/ 131512 h 277144"/>
                <a:gd name="connsiteX77" fmla="*/ 413379 w 535077"/>
                <a:gd name="connsiteY77" fmla="*/ 131512 h 277144"/>
                <a:gd name="connsiteX78" fmla="*/ 417305 w 535077"/>
                <a:gd name="connsiteY78" fmla="*/ 119735 h 277144"/>
                <a:gd name="connsiteX79" fmla="*/ 429082 w 535077"/>
                <a:gd name="connsiteY79" fmla="*/ 113846 h 277144"/>
                <a:gd name="connsiteX80" fmla="*/ 440860 w 535077"/>
                <a:gd name="connsiteY80" fmla="*/ 92255 h 277144"/>
                <a:gd name="connsiteX81" fmla="*/ 433008 w 535077"/>
                <a:gd name="connsiteY81" fmla="*/ 82440 h 277144"/>
                <a:gd name="connsiteX82" fmla="*/ 448711 w 535077"/>
                <a:gd name="connsiteY82" fmla="*/ 56923 h 277144"/>
                <a:gd name="connsiteX83" fmla="*/ 452637 w 535077"/>
                <a:gd name="connsiteY83" fmla="*/ 31406 h 277144"/>
                <a:gd name="connsiteX84" fmla="*/ 444785 w 535077"/>
                <a:gd name="connsiteY84" fmla="*/ 17666 h 277144"/>
                <a:gd name="connsiteX0" fmla="*/ 448711 w 535077"/>
                <a:gd name="connsiteY0" fmla="*/ 0 h 366044"/>
                <a:gd name="connsiteX1" fmla="*/ 460488 w 535077"/>
                <a:gd name="connsiteY1" fmla="*/ 0 h 366044"/>
                <a:gd name="connsiteX2" fmla="*/ 499746 w 535077"/>
                <a:gd name="connsiteY2" fmla="*/ 7852 h 366044"/>
                <a:gd name="connsiteX3" fmla="*/ 517400 w 535077"/>
                <a:gd name="connsiteY3" fmla="*/ 15698 h 366044"/>
                <a:gd name="connsiteX4" fmla="*/ 535077 w 535077"/>
                <a:gd name="connsiteY4" fmla="*/ 81459 h 366044"/>
                <a:gd name="connsiteX5" fmla="*/ 533114 w 535077"/>
                <a:gd name="connsiteY5" fmla="*/ 91273 h 366044"/>
                <a:gd name="connsiteX6" fmla="*/ 513486 w 535077"/>
                <a:gd name="connsiteY6" fmla="*/ 65756 h 366044"/>
                <a:gd name="connsiteX7" fmla="*/ 518393 w 535077"/>
                <a:gd name="connsiteY7" fmla="*/ 101088 h 366044"/>
                <a:gd name="connsiteX8" fmla="*/ 516430 w 535077"/>
                <a:gd name="connsiteY8" fmla="*/ 106976 h 366044"/>
                <a:gd name="connsiteX9" fmla="*/ 500727 w 535077"/>
                <a:gd name="connsiteY9" fmla="*/ 81459 h 366044"/>
                <a:gd name="connsiteX10" fmla="*/ 495820 w 535077"/>
                <a:gd name="connsiteY10" fmla="*/ 94218 h 366044"/>
                <a:gd name="connsiteX11" fmla="*/ 497783 w 535077"/>
                <a:gd name="connsiteY11" fmla="*/ 111883 h 366044"/>
                <a:gd name="connsiteX12" fmla="*/ 486987 w 535077"/>
                <a:gd name="connsiteY12" fmla="*/ 117772 h 366044"/>
                <a:gd name="connsiteX13" fmla="*/ 465395 w 535077"/>
                <a:gd name="connsiteY13" fmla="*/ 130531 h 366044"/>
                <a:gd name="connsiteX14" fmla="*/ 461469 w 535077"/>
                <a:gd name="connsiteY14" fmla="*/ 140345 h 366044"/>
                <a:gd name="connsiteX15" fmla="*/ 473247 w 535077"/>
                <a:gd name="connsiteY15" fmla="*/ 156048 h 366044"/>
                <a:gd name="connsiteX16" fmla="*/ 486005 w 535077"/>
                <a:gd name="connsiteY16" fmla="*/ 162918 h 366044"/>
                <a:gd name="connsiteX17" fmla="*/ 484043 w 535077"/>
                <a:gd name="connsiteY17" fmla="*/ 183528 h 366044"/>
                <a:gd name="connsiteX18" fmla="*/ 468340 w 535077"/>
                <a:gd name="connsiteY18" fmla="*/ 181565 h 366044"/>
                <a:gd name="connsiteX19" fmla="*/ 466377 w 535077"/>
                <a:gd name="connsiteY19" fmla="*/ 188435 h 366044"/>
                <a:gd name="connsiteX20" fmla="*/ 455581 w 535077"/>
                <a:gd name="connsiteY20" fmla="*/ 189417 h 366044"/>
                <a:gd name="connsiteX21" fmla="*/ 451656 w 535077"/>
                <a:gd name="connsiteY21" fmla="*/ 199231 h 366044"/>
                <a:gd name="connsiteX22" fmla="*/ 428101 w 535077"/>
                <a:gd name="connsiteY22" fmla="*/ 206101 h 366044"/>
                <a:gd name="connsiteX23" fmla="*/ 428101 w 535077"/>
                <a:gd name="connsiteY23" fmla="*/ 216897 h 366044"/>
                <a:gd name="connsiteX24" fmla="*/ 446748 w 535077"/>
                <a:gd name="connsiteY24" fmla="*/ 217878 h 366044"/>
                <a:gd name="connsiteX25" fmla="*/ 464414 w 535077"/>
                <a:gd name="connsiteY25" fmla="*/ 225730 h 366044"/>
                <a:gd name="connsiteX26" fmla="*/ 468340 w 535077"/>
                <a:gd name="connsiteY26" fmla="*/ 238488 h 366044"/>
                <a:gd name="connsiteX27" fmla="*/ 439878 w 535077"/>
                <a:gd name="connsiteY27" fmla="*/ 263024 h 366044"/>
                <a:gd name="connsiteX28" fmla="*/ 439878 w 535077"/>
                <a:gd name="connsiteY28" fmla="*/ 269894 h 366044"/>
                <a:gd name="connsiteX29" fmla="*/ 451656 w 535077"/>
                <a:gd name="connsiteY29" fmla="*/ 272838 h 366044"/>
                <a:gd name="connsiteX30" fmla="*/ 454048 w 535077"/>
                <a:gd name="connsiteY30" fmla="*/ 277144 h 366044"/>
                <a:gd name="connsiteX31" fmla="*/ 179806 w 535077"/>
                <a:gd name="connsiteY31" fmla="*/ 366044 h 366044"/>
                <a:gd name="connsiteX32" fmla="*/ 12725 w 535077"/>
                <a:gd name="connsiteY32" fmla="*/ 277144 h 366044"/>
                <a:gd name="connsiteX33" fmla="*/ 17666 w 535077"/>
                <a:gd name="connsiteY33" fmla="*/ 266557 h 366044"/>
                <a:gd name="connsiteX34" fmla="*/ 10600 w 535077"/>
                <a:gd name="connsiteY34" fmla="*/ 241825 h 366044"/>
                <a:gd name="connsiteX35" fmla="*/ 0 w 535077"/>
                <a:gd name="connsiteY35" fmla="*/ 230048 h 366044"/>
                <a:gd name="connsiteX36" fmla="*/ 4711 w 535077"/>
                <a:gd name="connsiteY36" fmla="*/ 214738 h 366044"/>
                <a:gd name="connsiteX37" fmla="*/ 22377 w 535077"/>
                <a:gd name="connsiteY37" fmla="*/ 226515 h 366044"/>
                <a:gd name="connsiteX38" fmla="*/ 34154 w 535077"/>
                <a:gd name="connsiteY38" fmla="*/ 211204 h 366044"/>
                <a:gd name="connsiteX39" fmla="*/ 43576 w 535077"/>
                <a:gd name="connsiteY39" fmla="*/ 186472 h 366044"/>
                <a:gd name="connsiteX40" fmla="*/ 32976 w 535077"/>
                <a:gd name="connsiteY40" fmla="*/ 182939 h 366044"/>
                <a:gd name="connsiteX41" fmla="*/ 31799 w 535077"/>
                <a:gd name="connsiteY41" fmla="*/ 173517 h 366044"/>
                <a:gd name="connsiteX42" fmla="*/ 51820 w 535077"/>
                <a:gd name="connsiteY42" fmla="*/ 142897 h 366044"/>
                <a:gd name="connsiteX43" fmla="*/ 47109 w 535077"/>
                <a:gd name="connsiteY43" fmla="*/ 138186 h 366044"/>
                <a:gd name="connsiteX44" fmla="*/ 34154 w 535077"/>
                <a:gd name="connsiteY44" fmla="*/ 138186 h 366044"/>
                <a:gd name="connsiteX45" fmla="*/ 27088 w 535077"/>
                <a:gd name="connsiteY45" fmla="*/ 124053 h 366044"/>
                <a:gd name="connsiteX46" fmla="*/ 31799 w 535077"/>
                <a:gd name="connsiteY46" fmla="*/ 109921 h 366044"/>
                <a:gd name="connsiteX47" fmla="*/ 15311 w 535077"/>
                <a:gd name="connsiteY47" fmla="*/ 98143 h 366044"/>
                <a:gd name="connsiteX48" fmla="*/ 8244 w 535077"/>
                <a:gd name="connsiteY48" fmla="*/ 91077 h 366044"/>
                <a:gd name="connsiteX49" fmla="*/ 10486 w 535077"/>
                <a:gd name="connsiteY49" fmla="*/ 76508 h 366044"/>
                <a:gd name="connsiteX50" fmla="*/ 11777 w 535077"/>
                <a:gd name="connsiteY50" fmla="*/ 78122 h 366044"/>
                <a:gd name="connsiteX51" fmla="*/ 35332 w 535077"/>
                <a:gd name="connsiteY51" fmla="*/ 65167 h 366044"/>
                <a:gd name="connsiteX52" fmla="*/ 52998 w 535077"/>
                <a:gd name="connsiteY52" fmla="*/ 73411 h 366044"/>
                <a:gd name="connsiteX53" fmla="*/ 69486 w 535077"/>
                <a:gd name="connsiteY53" fmla="*/ 53390 h 366044"/>
                <a:gd name="connsiteX54" fmla="*/ 83618 w 535077"/>
                <a:gd name="connsiteY54" fmla="*/ 49857 h 366044"/>
                <a:gd name="connsiteX55" fmla="*/ 96573 w 535077"/>
                <a:gd name="connsiteY55" fmla="*/ 28658 h 366044"/>
                <a:gd name="connsiteX56" fmla="*/ 109528 w 535077"/>
                <a:gd name="connsiteY56" fmla="*/ 27480 h 366044"/>
                <a:gd name="connsiteX57" fmla="*/ 138578 w 535077"/>
                <a:gd name="connsiteY57" fmla="*/ 27480 h 366044"/>
                <a:gd name="connsiteX58" fmla="*/ 166059 w 535077"/>
                <a:gd name="connsiteY58" fmla="*/ 49072 h 366044"/>
                <a:gd name="connsiteX59" fmla="*/ 179799 w 535077"/>
                <a:gd name="connsiteY59" fmla="*/ 45146 h 366044"/>
                <a:gd name="connsiteX60" fmla="*/ 203353 w 535077"/>
                <a:gd name="connsiteY60" fmla="*/ 58886 h 366044"/>
                <a:gd name="connsiteX61" fmla="*/ 211205 w 535077"/>
                <a:gd name="connsiteY61" fmla="*/ 76552 h 366044"/>
                <a:gd name="connsiteX62" fmla="*/ 262239 w 535077"/>
                <a:gd name="connsiteY62" fmla="*/ 70663 h 366044"/>
                <a:gd name="connsiteX63" fmla="*/ 285793 w 535077"/>
                <a:gd name="connsiteY63" fmla="*/ 74589 h 366044"/>
                <a:gd name="connsiteX64" fmla="*/ 289719 w 535077"/>
                <a:gd name="connsiteY64" fmla="*/ 94218 h 366044"/>
                <a:gd name="connsiteX65" fmla="*/ 268127 w 535077"/>
                <a:gd name="connsiteY65" fmla="*/ 109921 h 366044"/>
                <a:gd name="connsiteX66" fmla="*/ 285793 w 535077"/>
                <a:gd name="connsiteY66" fmla="*/ 113846 h 366044"/>
                <a:gd name="connsiteX67" fmla="*/ 285793 w 535077"/>
                <a:gd name="connsiteY67" fmla="*/ 125624 h 366044"/>
                <a:gd name="connsiteX68" fmla="*/ 315236 w 535077"/>
                <a:gd name="connsiteY68" fmla="*/ 137401 h 366044"/>
                <a:gd name="connsiteX69" fmla="*/ 317199 w 535077"/>
                <a:gd name="connsiteY69" fmla="*/ 149178 h 366044"/>
                <a:gd name="connsiteX70" fmla="*/ 327013 w 535077"/>
                <a:gd name="connsiteY70" fmla="*/ 151141 h 366044"/>
                <a:gd name="connsiteX71" fmla="*/ 336828 w 535077"/>
                <a:gd name="connsiteY71" fmla="*/ 151141 h 366044"/>
                <a:gd name="connsiteX72" fmla="*/ 346642 w 535077"/>
                <a:gd name="connsiteY72" fmla="*/ 129549 h 366044"/>
                <a:gd name="connsiteX73" fmla="*/ 362345 w 535077"/>
                <a:gd name="connsiteY73" fmla="*/ 127586 h 366044"/>
                <a:gd name="connsiteX74" fmla="*/ 366271 w 535077"/>
                <a:gd name="connsiteY74" fmla="*/ 111883 h 366044"/>
                <a:gd name="connsiteX75" fmla="*/ 376085 w 535077"/>
                <a:gd name="connsiteY75" fmla="*/ 119735 h 366044"/>
                <a:gd name="connsiteX76" fmla="*/ 387862 w 535077"/>
                <a:gd name="connsiteY76" fmla="*/ 119735 h 366044"/>
                <a:gd name="connsiteX77" fmla="*/ 407491 w 535077"/>
                <a:gd name="connsiteY77" fmla="*/ 131512 h 366044"/>
                <a:gd name="connsiteX78" fmla="*/ 413379 w 535077"/>
                <a:gd name="connsiteY78" fmla="*/ 131512 h 366044"/>
                <a:gd name="connsiteX79" fmla="*/ 417305 w 535077"/>
                <a:gd name="connsiteY79" fmla="*/ 119735 h 366044"/>
                <a:gd name="connsiteX80" fmla="*/ 429082 w 535077"/>
                <a:gd name="connsiteY80" fmla="*/ 113846 h 366044"/>
                <a:gd name="connsiteX81" fmla="*/ 440860 w 535077"/>
                <a:gd name="connsiteY81" fmla="*/ 92255 h 366044"/>
                <a:gd name="connsiteX82" fmla="*/ 433008 w 535077"/>
                <a:gd name="connsiteY82" fmla="*/ 82440 h 366044"/>
                <a:gd name="connsiteX83" fmla="*/ 448711 w 535077"/>
                <a:gd name="connsiteY83" fmla="*/ 56923 h 366044"/>
                <a:gd name="connsiteX84" fmla="*/ 452637 w 535077"/>
                <a:gd name="connsiteY84" fmla="*/ 31406 h 366044"/>
                <a:gd name="connsiteX85" fmla="*/ 444785 w 535077"/>
                <a:gd name="connsiteY85" fmla="*/ 17666 h 366044"/>
                <a:gd name="connsiteX86" fmla="*/ 448711 w 535077"/>
                <a:gd name="connsiteY86" fmla="*/ 0 h 366044"/>
                <a:gd name="connsiteX0" fmla="*/ 179806 w 535077"/>
                <a:gd name="connsiteY0" fmla="*/ 366044 h 457484"/>
                <a:gd name="connsiteX1" fmla="*/ 12725 w 535077"/>
                <a:gd name="connsiteY1" fmla="*/ 277144 h 457484"/>
                <a:gd name="connsiteX2" fmla="*/ 17666 w 535077"/>
                <a:gd name="connsiteY2" fmla="*/ 266557 h 457484"/>
                <a:gd name="connsiteX3" fmla="*/ 10600 w 535077"/>
                <a:gd name="connsiteY3" fmla="*/ 241825 h 457484"/>
                <a:gd name="connsiteX4" fmla="*/ 0 w 535077"/>
                <a:gd name="connsiteY4" fmla="*/ 230048 h 457484"/>
                <a:gd name="connsiteX5" fmla="*/ 4711 w 535077"/>
                <a:gd name="connsiteY5" fmla="*/ 214738 h 457484"/>
                <a:gd name="connsiteX6" fmla="*/ 22377 w 535077"/>
                <a:gd name="connsiteY6" fmla="*/ 226515 h 457484"/>
                <a:gd name="connsiteX7" fmla="*/ 34154 w 535077"/>
                <a:gd name="connsiteY7" fmla="*/ 211204 h 457484"/>
                <a:gd name="connsiteX8" fmla="*/ 43576 w 535077"/>
                <a:gd name="connsiteY8" fmla="*/ 186472 h 457484"/>
                <a:gd name="connsiteX9" fmla="*/ 32976 w 535077"/>
                <a:gd name="connsiteY9" fmla="*/ 182939 h 457484"/>
                <a:gd name="connsiteX10" fmla="*/ 31799 w 535077"/>
                <a:gd name="connsiteY10" fmla="*/ 173517 h 457484"/>
                <a:gd name="connsiteX11" fmla="*/ 51820 w 535077"/>
                <a:gd name="connsiteY11" fmla="*/ 142897 h 457484"/>
                <a:gd name="connsiteX12" fmla="*/ 47109 w 535077"/>
                <a:gd name="connsiteY12" fmla="*/ 138186 h 457484"/>
                <a:gd name="connsiteX13" fmla="*/ 34154 w 535077"/>
                <a:gd name="connsiteY13" fmla="*/ 138186 h 457484"/>
                <a:gd name="connsiteX14" fmla="*/ 27088 w 535077"/>
                <a:gd name="connsiteY14" fmla="*/ 124053 h 457484"/>
                <a:gd name="connsiteX15" fmla="*/ 31799 w 535077"/>
                <a:gd name="connsiteY15" fmla="*/ 109921 h 457484"/>
                <a:gd name="connsiteX16" fmla="*/ 15311 w 535077"/>
                <a:gd name="connsiteY16" fmla="*/ 98143 h 457484"/>
                <a:gd name="connsiteX17" fmla="*/ 8244 w 535077"/>
                <a:gd name="connsiteY17" fmla="*/ 91077 h 457484"/>
                <a:gd name="connsiteX18" fmla="*/ 10486 w 535077"/>
                <a:gd name="connsiteY18" fmla="*/ 76508 h 457484"/>
                <a:gd name="connsiteX19" fmla="*/ 11777 w 535077"/>
                <a:gd name="connsiteY19" fmla="*/ 78122 h 457484"/>
                <a:gd name="connsiteX20" fmla="*/ 35332 w 535077"/>
                <a:gd name="connsiteY20" fmla="*/ 65167 h 457484"/>
                <a:gd name="connsiteX21" fmla="*/ 52998 w 535077"/>
                <a:gd name="connsiteY21" fmla="*/ 73411 h 457484"/>
                <a:gd name="connsiteX22" fmla="*/ 69486 w 535077"/>
                <a:gd name="connsiteY22" fmla="*/ 53390 h 457484"/>
                <a:gd name="connsiteX23" fmla="*/ 83618 w 535077"/>
                <a:gd name="connsiteY23" fmla="*/ 49857 h 457484"/>
                <a:gd name="connsiteX24" fmla="*/ 96573 w 535077"/>
                <a:gd name="connsiteY24" fmla="*/ 28658 h 457484"/>
                <a:gd name="connsiteX25" fmla="*/ 109528 w 535077"/>
                <a:gd name="connsiteY25" fmla="*/ 27480 h 457484"/>
                <a:gd name="connsiteX26" fmla="*/ 138578 w 535077"/>
                <a:gd name="connsiteY26" fmla="*/ 27480 h 457484"/>
                <a:gd name="connsiteX27" fmla="*/ 166059 w 535077"/>
                <a:gd name="connsiteY27" fmla="*/ 49072 h 457484"/>
                <a:gd name="connsiteX28" fmla="*/ 179799 w 535077"/>
                <a:gd name="connsiteY28" fmla="*/ 45146 h 457484"/>
                <a:gd name="connsiteX29" fmla="*/ 203353 w 535077"/>
                <a:gd name="connsiteY29" fmla="*/ 58886 h 457484"/>
                <a:gd name="connsiteX30" fmla="*/ 211205 w 535077"/>
                <a:gd name="connsiteY30" fmla="*/ 76552 h 457484"/>
                <a:gd name="connsiteX31" fmla="*/ 262239 w 535077"/>
                <a:gd name="connsiteY31" fmla="*/ 70663 h 457484"/>
                <a:gd name="connsiteX32" fmla="*/ 285793 w 535077"/>
                <a:gd name="connsiteY32" fmla="*/ 74589 h 457484"/>
                <a:gd name="connsiteX33" fmla="*/ 289719 w 535077"/>
                <a:gd name="connsiteY33" fmla="*/ 94218 h 457484"/>
                <a:gd name="connsiteX34" fmla="*/ 268127 w 535077"/>
                <a:gd name="connsiteY34" fmla="*/ 109921 h 457484"/>
                <a:gd name="connsiteX35" fmla="*/ 285793 w 535077"/>
                <a:gd name="connsiteY35" fmla="*/ 113846 h 457484"/>
                <a:gd name="connsiteX36" fmla="*/ 285793 w 535077"/>
                <a:gd name="connsiteY36" fmla="*/ 125624 h 457484"/>
                <a:gd name="connsiteX37" fmla="*/ 315236 w 535077"/>
                <a:gd name="connsiteY37" fmla="*/ 137401 h 457484"/>
                <a:gd name="connsiteX38" fmla="*/ 317199 w 535077"/>
                <a:gd name="connsiteY38" fmla="*/ 149178 h 457484"/>
                <a:gd name="connsiteX39" fmla="*/ 327013 w 535077"/>
                <a:gd name="connsiteY39" fmla="*/ 151141 h 457484"/>
                <a:gd name="connsiteX40" fmla="*/ 336828 w 535077"/>
                <a:gd name="connsiteY40" fmla="*/ 151141 h 457484"/>
                <a:gd name="connsiteX41" fmla="*/ 346642 w 535077"/>
                <a:gd name="connsiteY41" fmla="*/ 129549 h 457484"/>
                <a:gd name="connsiteX42" fmla="*/ 362345 w 535077"/>
                <a:gd name="connsiteY42" fmla="*/ 127586 h 457484"/>
                <a:gd name="connsiteX43" fmla="*/ 366271 w 535077"/>
                <a:gd name="connsiteY43" fmla="*/ 111883 h 457484"/>
                <a:gd name="connsiteX44" fmla="*/ 376085 w 535077"/>
                <a:gd name="connsiteY44" fmla="*/ 119735 h 457484"/>
                <a:gd name="connsiteX45" fmla="*/ 387862 w 535077"/>
                <a:gd name="connsiteY45" fmla="*/ 119735 h 457484"/>
                <a:gd name="connsiteX46" fmla="*/ 407491 w 535077"/>
                <a:gd name="connsiteY46" fmla="*/ 131512 h 457484"/>
                <a:gd name="connsiteX47" fmla="*/ 413379 w 535077"/>
                <a:gd name="connsiteY47" fmla="*/ 131512 h 457484"/>
                <a:gd name="connsiteX48" fmla="*/ 417305 w 535077"/>
                <a:gd name="connsiteY48" fmla="*/ 119735 h 457484"/>
                <a:gd name="connsiteX49" fmla="*/ 429082 w 535077"/>
                <a:gd name="connsiteY49" fmla="*/ 113846 h 457484"/>
                <a:gd name="connsiteX50" fmla="*/ 440860 w 535077"/>
                <a:gd name="connsiteY50" fmla="*/ 92255 h 457484"/>
                <a:gd name="connsiteX51" fmla="*/ 433008 w 535077"/>
                <a:gd name="connsiteY51" fmla="*/ 82440 h 457484"/>
                <a:gd name="connsiteX52" fmla="*/ 448711 w 535077"/>
                <a:gd name="connsiteY52" fmla="*/ 56923 h 457484"/>
                <a:gd name="connsiteX53" fmla="*/ 452637 w 535077"/>
                <a:gd name="connsiteY53" fmla="*/ 31406 h 457484"/>
                <a:gd name="connsiteX54" fmla="*/ 444785 w 535077"/>
                <a:gd name="connsiteY54" fmla="*/ 17666 h 457484"/>
                <a:gd name="connsiteX55" fmla="*/ 448711 w 535077"/>
                <a:gd name="connsiteY55" fmla="*/ 0 h 457484"/>
                <a:gd name="connsiteX56" fmla="*/ 460488 w 535077"/>
                <a:gd name="connsiteY56" fmla="*/ 0 h 457484"/>
                <a:gd name="connsiteX57" fmla="*/ 499746 w 535077"/>
                <a:gd name="connsiteY57" fmla="*/ 7852 h 457484"/>
                <a:gd name="connsiteX58" fmla="*/ 517400 w 535077"/>
                <a:gd name="connsiteY58" fmla="*/ 15698 h 457484"/>
                <a:gd name="connsiteX59" fmla="*/ 535077 w 535077"/>
                <a:gd name="connsiteY59" fmla="*/ 81459 h 457484"/>
                <a:gd name="connsiteX60" fmla="*/ 533114 w 535077"/>
                <a:gd name="connsiteY60" fmla="*/ 91273 h 457484"/>
                <a:gd name="connsiteX61" fmla="*/ 513486 w 535077"/>
                <a:gd name="connsiteY61" fmla="*/ 65756 h 457484"/>
                <a:gd name="connsiteX62" fmla="*/ 518393 w 535077"/>
                <a:gd name="connsiteY62" fmla="*/ 101088 h 457484"/>
                <a:gd name="connsiteX63" fmla="*/ 516430 w 535077"/>
                <a:gd name="connsiteY63" fmla="*/ 106976 h 457484"/>
                <a:gd name="connsiteX64" fmla="*/ 500727 w 535077"/>
                <a:gd name="connsiteY64" fmla="*/ 81459 h 457484"/>
                <a:gd name="connsiteX65" fmla="*/ 495820 w 535077"/>
                <a:gd name="connsiteY65" fmla="*/ 94218 h 457484"/>
                <a:gd name="connsiteX66" fmla="*/ 497783 w 535077"/>
                <a:gd name="connsiteY66" fmla="*/ 111883 h 457484"/>
                <a:gd name="connsiteX67" fmla="*/ 486987 w 535077"/>
                <a:gd name="connsiteY67" fmla="*/ 117772 h 457484"/>
                <a:gd name="connsiteX68" fmla="*/ 465395 w 535077"/>
                <a:gd name="connsiteY68" fmla="*/ 130531 h 457484"/>
                <a:gd name="connsiteX69" fmla="*/ 461469 w 535077"/>
                <a:gd name="connsiteY69" fmla="*/ 140345 h 457484"/>
                <a:gd name="connsiteX70" fmla="*/ 473247 w 535077"/>
                <a:gd name="connsiteY70" fmla="*/ 156048 h 457484"/>
                <a:gd name="connsiteX71" fmla="*/ 486005 w 535077"/>
                <a:gd name="connsiteY71" fmla="*/ 162918 h 457484"/>
                <a:gd name="connsiteX72" fmla="*/ 484043 w 535077"/>
                <a:gd name="connsiteY72" fmla="*/ 183528 h 457484"/>
                <a:gd name="connsiteX73" fmla="*/ 468340 w 535077"/>
                <a:gd name="connsiteY73" fmla="*/ 181565 h 457484"/>
                <a:gd name="connsiteX74" fmla="*/ 466377 w 535077"/>
                <a:gd name="connsiteY74" fmla="*/ 188435 h 457484"/>
                <a:gd name="connsiteX75" fmla="*/ 455581 w 535077"/>
                <a:gd name="connsiteY75" fmla="*/ 189417 h 457484"/>
                <a:gd name="connsiteX76" fmla="*/ 451656 w 535077"/>
                <a:gd name="connsiteY76" fmla="*/ 199231 h 457484"/>
                <a:gd name="connsiteX77" fmla="*/ 428101 w 535077"/>
                <a:gd name="connsiteY77" fmla="*/ 206101 h 457484"/>
                <a:gd name="connsiteX78" fmla="*/ 428101 w 535077"/>
                <a:gd name="connsiteY78" fmla="*/ 216897 h 457484"/>
                <a:gd name="connsiteX79" fmla="*/ 446748 w 535077"/>
                <a:gd name="connsiteY79" fmla="*/ 217878 h 457484"/>
                <a:gd name="connsiteX80" fmla="*/ 464414 w 535077"/>
                <a:gd name="connsiteY80" fmla="*/ 225730 h 457484"/>
                <a:gd name="connsiteX81" fmla="*/ 468340 w 535077"/>
                <a:gd name="connsiteY81" fmla="*/ 238488 h 457484"/>
                <a:gd name="connsiteX82" fmla="*/ 439878 w 535077"/>
                <a:gd name="connsiteY82" fmla="*/ 263024 h 457484"/>
                <a:gd name="connsiteX83" fmla="*/ 439878 w 535077"/>
                <a:gd name="connsiteY83" fmla="*/ 269894 h 457484"/>
                <a:gd name="connsiteX84" fmla="*/ 451656 w 535077"/>
                <a:gd name="connsiteY84" fmla="*/ 272838 h 457484"/>
                <a:gd name="connsiteX85" fmla="*/ 454048 w 535077"/>
                <a:gd name="connsiteY85" fmla="*/ 277144 h 457484"/>
                <a:gd name="connsiteX86" fmla="*/ 271246 w 535077"/>
                <a:gd name="connsiteY86" fmla="*/ 457484 h 457484"/>
                <a:gd name="connsiteX0" fmla="*/ 12725 w 535077"/>
                <a:gd name="connsiteY0" fmla="*/ 277144 h 457484"/>
                <a:gd name="connsiteX1" fmla="*/ 17666 w 535077"/>
                <a:gd name="connsiteY1" fmla="*/ 266557 h 457484"/>
                <a:gd name="connsiteX2" fmla="*/ 10600 w 535077"/>
                <a:gd name="connsiteY2" fmla="*/ 241825 h 457484"/>
                <a:gd name="connsiteX3" fmla="*/ 0 w 535077"/>
                <a:gd name="connsiteY3" fmla="*/ 230048 h 457484"/>
                <a:gd name="connsiteX4" fmla="*/ 4711 w 535077"/>
                <a:gd name="connsiteY4" fmla="*/ 214738 h 457484"/>
                <a:gd name="connsiteX5" fmla="*/ 22377 w 535077"/>
                <a:gd name="connsiteY5" fmla="*/ 226515 h 457484"/>
                <a:gd name="connsiteX6" fmla="*/ 34154 w 535077"/>
                <a:gd name="connsiteY6" fmla="*/ 211204 h 457484"/>
                <a:gd name="connsiteX7" fmla="*/ 43576 w 535077"/>
                <a:gd name="connsiteY7" fmla="*/ 186472 h 457484"/>
                <a:gd name="connsiteX8" fmla="*/ 32976 w 535077"/>
                <a:gd name="connsiteY8" fmla="*/ 182939 h 457484"/>
                <a:gd name="connsiteX9" fmla="*/ 31799 w 535077"/>
                <a:gd name="connsiteY9" fmla="*/ 173517 h 457484"/>
                <a:gd name="connsiteX10" fmla="*/ 51820 w 535077"/>
                <a:gd name="connsiteY10" fmla="*/ 142897 h 457484"/>
                <a:gd name="connsiteX11" fmla="*/ 47109 w 535077"/>
                <a:gd name="connsiteY11" fmla="*/ 138186 h 457484"/>
                <a:gd name="connsiteX12" fmla="*/ 34154 w 535077"/>
                <a:gd name="connsiteY12" fmla="*/ 138186 h 457484"/>
                <a:gd name="connsiteX13" fmla="*/ 27088 w 535077"/>
                <a:gd name="connsiteY13" fmla="*/ 124053 h 457484"/>
                <a:gd name="connsiteX14" fmla="*/ 31799 w 535077"/>
                <a:gd name="connsiteY14" fmla="*/ 109921 h 457484"/>
                <a:gd name="connsiteX15" fmla="*/ 15311 w 535077"/>
                <a:gd name="connsiteY15" fmla="*/ 98143 h 457484"/>
                <a:gd name="connsiteX16" fmla="*/ 8244 w 535077"/>
                <a:gd name="connsiteY16" fmla="*/ 91077 h 457484"/>
                <a:gd name="connsiteX17" fmla="*/ 10486 w 535077"/>
                <a:gd name="connsiteY17" fmla="*/ 76508 h 457484"/>
                <a:gd name="connsiteX18" fmla="*/ 11777 w 535077"/>
                <a:gd name="connsiteY18" fmla="*/ 78122 h 457484"/>
                <a:gd name="connsiteX19" fmla="*/ 35332 w 535077"/>
                <a:gd name="connsiteY19" fmla="*/ 65167 h 457484"/>
                <a:gd name="connsiteX20" fmla="*/ 52998 w 535077"/>
                <a:gd name="connsiteY20" fmla="*/ 73411 h 457484"/>
                <a:gd name="connsiteX21" fmla="*/ 69486 w 535077"/>
                <a:gd name="connsiteY21" fmla="*/ 53390 h 457484"/>
                <a:gd name="connsiteX22" fmla="*/ 83618 w 535077"/>
                <a:gd name="connsiteY22" fmla="*/ 49857 h 457484"/>
                <a:gd name="connsiteX23" fmla="*/ 96573 w 535077"/>
                <a:gd name="connsiteY23" fmla="*/ 28658 h 457484"/>
                <a:gd name="connsiteX24" fmla="*/ 109528 w 535077"/>
                <a:gd name="connsiteY24" fmla="*/ 27480 h 457484"/>
                <a:gd name="connsiteX25" fmla="*/ 138578 w 535077"/>
                <a:gd name="connsiteY25" fmla="*/ 27480 h 457484"/>
                <a:gd name="connsiteX26" fmla="*/ 166059 w 535077"/>
                <a:gd name="connsiteY26" fmla="*/ 49072 h 457484"/>
                <a:gd name="connsiteX27" fmla="*/ 179799 w 535077"/>
                <a:gd name="connsiteY27" fmla="*/ 45146 h 457484"/>
                <a:gd name="connsiteX28" fmla="*/ 203353 w 535077"/>
                <a:gd name="connsiteY28" fmla="*/ 58886 h 457484"/>
                <a:gd name="connsiteX29" fmla="*/ 211205 w 535077"/>
                <a:gd name="connsiteY29" fmla="*/ 76552 h 457484"/>
                <a:gd name="connsiteX30" fmla="*/ 262239 w 535077"/>
                <a:gd name="connsiteY30" fmla="*/ 70663 h 457484"/>
                <a:gd name="connsiteX31" fmla="*/ 285793 w 535077"/>
                <a:gd name="connsiteY31" fmla="*/ 74589 h 457484"/>
                <a:gd name="connsiteX32" fmla="*/ 289719 w 535077"/>
                <a:gd name="connsiteY32" fmla="*/ 94218 h 457484"/>
                <a:gd name="connsiteX33" fmla="*/ 268127 w 535077"/>
                <a:gd name="connsiteY33" fmla="*/ 109921 h 457484"/>
                <a:gd name="connsiteX34" fmla="*/ 285793 w 535077"/>
                <a:gd name="connsiteY34" fmla="*/ 113846 h 457484"/>
                <a:gd name="connsiteX35" fmla="*/ 285793 w 535077"/>
                <a:gd name="connsiteY35" fmla="*/ 125624 h 457484"/>
                <a:gd name="connsiteX36" fmla="*/ 315236 w 535077"/>
                <a:gd name="connsiteY36" fmla="*/ 137401 h 457484"/>
                <a:gd name="connsiteX37" fmla="*/ 317199 w 535077"/>
                <a:gd name="connsiteY37" fmla="*/ 149178 h 457484"/>
                <a:gd name="connsiteX38" fmla="*/ 327013 w 535077"/>
                <a:gd name="connsiteY38" fmla="*/ 151141 h 457484"/>
                <a:gd name="connsiteX39" fmla="*/ 336828 w 535077"/>
                <a:gd name="connsiteY39" fmla="*/ 151141 h 457484"/>
                <a:gd name="connsiteX40" fmla="*/ 346642 w 535077"/>
                <a:gd name="connsiteY40" fmla="*/ 129549 h 457484"/>
                <a:gd name="connsiteX41" fmla="*/ 362345 w 535077"/>
                <a:gd name="connsiteY41" fmla="*/ 127586 h 457484"/>
                <a:gd name="connsiteX42" fmla="*/ 366271 w 535077"/>
                <a:gd name="connsiteY42" fmla="*/ 111883 h 457484"/>
                <a:gd name="connsiteX43" fmla="*/ 376085 w 535077"/>
                <a:gd name="connsiteY43" fmla="*/ 119735 h 457484"/>
                <a:gd name="connsiteX44" fmla="*/ 387862 w 535077"/>
                <a:gd name="connsiteY44" fmla="*/ 119735 h 457484"/>
                <a:gd name="connsiteX45" fmla="*/ 407491 w 535077"/>
                <a:gd name="connsiteY45" fmla="*/ 131512 h 457484"/>
                <a:gd name="connsiteX46" fmla="*/ 413379 w 535077"/>
                <a:gd name="connsiteY46" fmla="*/ 131512 h 457484"/>
                <a:gd name="connsiteX47" fmla="*/ 417305 w 535077"/>
                <a:gd name="connsiteY47" fmla="*/ 119735 h 457484"/>
                <a:gd name="connsiteX48" fmla="*/ 429082 w 535077"/>
                <a:gd name="connsiteY48" fmla="*/ 113846 h 457484"/>
                <a:gd name="connsiteX49" fmla="*/ 440860 w 535077"/>
                <a:gd name="connsiteY49" fmla="*/ 92255 h 457484"/>
                <a:gd name="connsiteX50" fmla="*/ 433008 w 535077"/>
                <a:gd name="connsiteY50" fmla="*/ 82440 h 457484"/>
                <a:gd name="connsiteX51" fmla="*/ 448711 w 535077"/>
                <a:gd name="connsiteY51" fmla="*/ 56923 h 457484"/>
                <a:gd name="connsiteX52" fmla="*/ 452637 w 535077"/>
                <a:gd name="connsiteY52" fmla="*/ 31406 h 457484"/>
                <a:gd name="connsiteX53" fmla="*/ 444785 w 535077"/>
                <a:gd name="connsiteY53" fmla="*/ 17666 h 457484"/>
                <a:gd name="connsiteX54" fmla="*/ 448711 w 535077"/>
                <a:gd name="connsiteY54" fmla="*/ 0 h 457484"/>
                <a:gd name="connsiteX55" fmla="*/ 460488 w 535077"/>
                <a:gd name="connsiteY55" fmla="*/ 0 h 457484"/>
                <a:gd name="connsiteX56" fmla="*/ 499746 w 535077"/>
                <a:gd name="connsiteY56" fmla="*/ 7852 h 457484"/>
                <a:gd name="connsiteX57" fmla="*/ 517400 w 535077"/>
                <a:gd name="connsiteY57" fmla="*/ 15698 h 457484"/>
                <a:gd name="connsiteX58" fmla="*/ 535077 w 535077"/>
                <a:gd name="connsiteY58" fmla="*/ 81459 h 457484"/>
                <a:gd name="connsiteX59" fmla="*/ 533114 w 535077"/>
                <a:gd name="connsiteY59" fmla="*/ 91273 h 457484"/>
                <a:gd name="connsiteX60" fmla="*/ 513486 w 535077"/>
                <a:gd name="connsiteY60" fmla="*/ 65756 h 457484"/>
                <a:gd name="connsiteX61" fmla="*/ 518393 w 535077"/>
                <a:gd name="connsiteY61" fmla="*/ 101088 h 457484"/>
                <a:gd name="connsiteX62" fmla="*/ 516430 w 535077"/>
                <a:gd name="connsiteY62" fmla="*/ 106976 h 457484"/>
                <a:gd name="connsiteX63" fmla="*/ 500727 w 535077"/>
                <a:gd name="connsiteY63" fmla="*/ 81459 h 457484"/>
                <a:gd name="connsiteX64" fmla="*/ 495820 w 535077"/>
                <a:gd name="connsiteY64" fmla="*/ 94218 h 457484"/>
                <a:gd name="connsiteX65" fmla="*/ 497783 w 535077"/>
                <a:gd name="connsiteY65" fmla="*/ 111883 h 457484"/>
                <a:gd name="connsiteX66" fmla="*/ 486987 w 535077"/>
                <a:gd name="connsiteY66" fmla="*/ 117772 h 457484"/>
                <a:gd name="connsiteX67" fmla="*/ 465395 w 535077"/>
                <a:gd name="connsiteY67" fmla="*/ 130531 h 457484"/>
                <a:gd name="connsiteX68" fmla="*/ 461469 w 535077"/>
                <a:gd name="connsiteY68" fmla="*/ 140345 h 457484"/>
                <a:gd name="connsiteX69" fmla="*/ 473247 w 535077"/>
                <a:gd name="connsiteY69" fmla="*/ 156048 h 457484"/>
                <a:gd name="connsiteX70" fmla="*/ 486005 w 535077"/>
                <a:gd name="connsiteY70" fmla="*/ 162918 h 457484"/>
                <a:gd name="connsiteX71" fmla="*/ 484043 w 535077"/>
                <a:gd name="connsiteY71" fmla="*/ 183528 h 457484"/>
                <a:gd name="connsiteX72" fmla="*/ 468340 w 535077"/>
                <a:gd name="connsiteY72" fmla="*/ 181565 h 457484"/>
                <a:gd name="connsiteX73" fmla="*/ 466377 w 535077"/>
                <a:gd name="connsiteY73" fmla="*/ 188435 h 457484"/>
                <a:gd name="connsiteX74" fmla="*/ 455581 w 535077"/>
                <a:gd name="connsiteY74" fmla="*/ 189417 h 457484"/>
                <a:gd name="connsiteX75" fmla="*/ 451656 w 535077"/>
                <a:gd name="connsiteY75" fmla="*/ 199231 h 457484"/>
                <a:gd name="connsiteX76" fmla="*/ 428101 w 535077"/>
                <a:gd name="connsiteY76" fmla="*/ 206101 h 457484"/>
                <a:gd name="connsiteX77" fmla="*/ 428101 w 535077"/>
                <a:gd name="connsiteY77" fmla="*/ 216897 h 457484"/>
                <a:gd name="connsiteX78" fmla="*/ 446748 w 535077"/>
                <a:gd name="connsiteY78" fmla="*/ 217878 h 457484"/>
                <a:gd name="connsiteX79" fmla="*/ 464414 w 535077"/>
                <a:gd name="connsiteY79" fmla="*/ 225730 h 457484"/>
                <a:gd name="connsiteX80" fmla="*/ 468340 w 535077"/>
                <a:gd name="connsiteY80" fmla="*/ 238488 h 457484"/>
                <a:gd name="connsiteX81" fmla="*/ 439878 w 535077"/>
                <a:gd name="connsiteY81" fmla="*/ 263024 h 457484"/>
                <a:gd name="connsiteX82" fmla="*/ 439878 w 535077"/>
                <a:gd name="connsiteY82" fmla="*/ 269894 h 457484"/>
                <a:gd name="connsiteX83" fmla="*/ 451656 w 535077"/>
                <a:gd name="connsiteY83" fmla="*/ 272838 h 457484"/>
                <a:gd name="connsiteX84" fmla="*/ 454048 w 535077"/>
                <a:gd name="connsiteY84" fmla="*/ 277144 h 457484"/>
                <a:gd name="connsiteX85" fmla="*/ 271246 w 535077"/>
                <a:gd name="connsiteY85" fmla="*/ 457484 h 457484"/>
                <a:gd name="connsiteX0" fmla="*/ 12725 w 535077"/>
                <a:gd name="connsiteY0" fmla="*/ 277144 h 277144"/>
                <a:gd name="connsiteX1" fmla="*/ 17666 w 535077"/>
                <a:gd name="connsiteY1" fmla="*/ 266557 h 277144"/>
                <a:gd name="connsiteX2" fmla="*/ 10600 w 535077"/>
                <a:gd name="connsiteY2" fmla="*/ 241825 h 277144"/>
                <a:gd name="connsiteX3" fmla="*/ 0 w 535077"/>
                <a:gd name="connsiteY3" fmla="*/ 230048 h 277144"/>
                <a:gd name="connsiteX4" fmla="*/ 4711 w 535077"/>
                <a:gd name="connsiteY4" fmla="*/ 214738 h 277144"/>
                <a:gd name="connsiteX5" fmla="*/ 22377 w 535077"/>
                <a:gd name="connsiteY5" fmla="*/ 226515 h 277144"/>
                <a:gd name="connsiteX6" fmla="*/ 34154 w 535077"/>
                <a:gd name="connsiteY6" fmla="*/ 211204 h 277144"/>
                <a:gd name="connsiteX7" fmla="*/ 43576 w 535077"/>
                <a:gd name="connsiteY7" fmla="*/ 186472 h 277144"/>
                <a:gd name="connsiteX8" fmla="*/ 32976 w 535077"/>
                <a:gd name="connsiteY8" fmla="*/ 182939 h 277144"/>
                <a:gd name="connsiteX9" fmla="*/ 31799 w 535077"/>
                <a:gd name="connsiteY9" fmla="*/ 173517 h 277144"/>
                <a:gd name="connsiteX10" fmla="*/ 51820 w 535077"/>
                <a:gd name="connsiteY10" fmla="*/ 142897 h 277144"/>
                <a:gd name="connsiteX11" fmla="*/ 47109 w 535077"/>
                <a:gd name="connsiteY11" fmla="*/ 138186 h 277144"/>
                <a:gd name="connsiteX12" fmla="*/ 34154 w 535077"/>
                <a:gd name="connsiteY12" fmla="*/ 138186 h 277144"/>
                <a:gd name="connsiteX13" fmla="*/ 27088 w 535077"/>
                <a:gd name="connsiteY13" fmla="*/ 124053 h 277144"/>
                <a:gd name="connsiteX14" fmla="*/ 31799 w 535077"/>
                <a:gd name="connsiteY14" fmla="*/ 109921 h 277144"/>
                <a:gd name="connsiteX15" fmla="*/ 15311 w 535077"/>
                <a:gd name="connsiteY15" fmla="*/ 98143 h 277144"/>
                <a:gd name="connsiteX16" fmla="*/ 8244 w 535077"/>
                <a:gd name="connsiteY16" fmla="*/ 91077 h 277144"/>
                <a:gd name="connsiteX17" fmla="*/ 10486 w 535077"/>
                <a:gd name="connsiteY17" fmla="*/ 76508 h 277144"/>
                <a:gd name="connsiteX18" fmla="*/ 11777 w 535077"/>
                <a:gd name="connsiteY18" fmla="*/ 78122 h 277144"/>
                <a:gd name="connsiteX19" fmla="*/ 35332 w 535077"/>
                <a:gd name="connsiteY19" fmla="*/ 65167 h 277144"/>
                <a:gd name="connsiteX20" fmla="*/ 52998 w 535077"/>
                <a:gd name="connsiteY20" fmla="*/ 73411 h 277144"/>
                <a:gd name="connsiteX21" fmla="*/ 69486 w 535077"/>
                <a:gd name="connsiteY21" fmla="*/ 53390 h 277144"/>
                <a:gd name="connsiteX22" fmla="*/ 83618 w 535077"/>
                <a:gd name="connsiteY22" fmla="*/ 49857 h 277144"/>
                <a:gd name="connsiteX23" fmla="*/ 96573 w 535077"/>
                <a:gd name="connsiteY23" fmla="*/ 28658 h 277144"/>
                <a:gd name="connsiteX24" fmla="*/ 109528 w 535077"/>
                <a:gd name="connsiteY24" fmla="*/ 27480 h 277144"/>
                <a:gd name="connsiteX25" fmla="*/ 138578 w 535077"/>
                <a:gd name="connsiteY25" fmla="*/ 27480 h 277144"/>
                <a:gd name="connsiteX26" fmla="*/ 166059 w 535077"/>
                <a:gd name="connsiteY26" fmla="*/ 49072 h 277144"/>
                <a:gd name="connsiteX27" fmla="*/ 179799 w 535077"/>
                <a:gd name="connsiteY27" fmla="*/ 45146 h 277144"/>
                <a:gd name="connsiteX28" fmla="*/ 203353 w 535077"/>
                <a:gd name="connsiteY28" fmla="*/ 58886 h 277144"/>
                <a:gd name="connsiteX29" fmla="*/ 211205 w 535077"/>
                <a:gd name="connsiteY29" fmla="*/ 76552 h 277144"/>
                <a:gd name="connsiteX30" fmla="*/ 262239 w 535077"/>
                <a:gd name="connsiteY30" fmla="*/ 70663 h 277144"/>
                <a:gd name="connsiteX31" fmla="*/ 285793 w 535077"/>
                <a:gd name="connsiteY31" fmla="*/ 74589 h 277144"/>
                <a:gd name="connsiteX32" fmla="*/ 289719 w 535077"/>
                <a:gd name="connsiteY32" fmla="*/ 94218 h 277144"/>
                <a:gd name="connsiteX33" fmla="*/ 268127 w 535077"/>
                <a:gd name="connsiteY33" fmla="*/ 109921 h 277144"/>
                <a:gd name="connsiteX34" fmla="*/ 285793 w 535077"/>
                <a:gd name="connsiteY34" fmla="*/ 113846 h 277144"/>
                <a:gd name="connsiteX35" fmla="*/ 285793 w 535077"/>
                <a:gd name="connsiteY35" fmla="*/ 125624 h 277144"/>
                <a:gd name="connsiteX36" fmla="*/ 315236 w 535077"/>
                <a:gd name="connsiteY36" fmla="*/ 137401 h 277144"/>
                <a:gd name="connsiteX37" fmla="*/ 317199 w 535077"/>
                <a:gd name="connsiteY37" fmla="*/ 149178 h 277144"/>
                <a:gd name="connsiteX38" fmla="*/ 327013 w 535077"/>
                <a:gd name="connsiteY38" fmla="*/ 151141 h 277144"/>
                <a:gd name="connsiteX39" fmla="*/ 336828 w 535077"/>
                <a:gd name="connsiteY39" fmla="*/ 151141 h 277144"/>
                <a:gd name="connsiteX40" fmla="*/ 346642 w 535077"/>
                <a:gd name="connsiteY40" fmla="*/ 129549 h 277144"/>
                <a:gd name="connsiteX41" fmla="*/ 362345 w 535077"/>
                <a:gd name="connsiteY41" fmla="*/ 127586 h 277144"/>
                <a:gd name="connsiteX42" fmla="*/ 366271 w 535077"/>
                <a:gd name="connsiteY42" fmla="*/ 111883 h 277144"/>
                <a:gd name="connsiteX43" fmla="*/ 376085 w 535077"/>
                <a:gd name="connsiteY43" fmla="*/ 119735 h 277144"/>
                <a:gd name="connsiteX44" fmla="*/ 387862 w 535077"/>
                <a:gd name="connsiteY44" fmla="*/ 119735 h 277144"/>
                <a:gd name="connsiteX45" fmla="*/ 407491 w 535077"/>
                <a:gd name="connsiteY45" fmla="*/ 131512 h 277144"/>
                <a:gd name="connsiteX46" fmla="*/ 413379 w 535077"/>
                <a:gd name="connsiteY46" fmla="*/ 131512 h 277144"/>
                <a:gd name="connsiteX47" fmla="*/ 417305 w 535077"/>
                <a:gd name="connsiteY47" fmla="*/ 119735 h 277144"/>
                <a:gd name="connsiteX48" fmla="*/ 429082 w 535077"/>
                <a:gd name="connsiteY48" fmla="*/ 113846 h 277144"/>
                <a:gd name="connsiteX49" fmla="*/ 440860 w 535077"/>
                <a:gd name="connsiteY49" fmla="*/ 92255 h 277144"/>
                <a:gd name="connsiteX50" fmla="*/ 433008 w 535077"/>
                <a:gd name="connsiteY50" fmla="*/ 82440 h 277144"/>
                <a:gd name="connsiteX51" fmla="*/ 448711 w 535077"/>
                <a:gd name="connsiteY51" fmla="*/ 56923 h 277144"/>
                <a:gd name="connsiteX52" fmla="*/ 452637 w 535077"/>
                <a:gd name="connsiteY52" fmla="*/ 31406 h 277144"/>
                <a:gd name="connsiteX53" fmla="*/ 444785 w 535077"/>
                <a:gd name="connsiteY53" fmla="*/ 17666 h 277144"/>
                <a:gd name="connsiteX54" fmla="*/ 448711 w 535077"/>
                <a:gd name="connsiteY54" fmla="*/ 0 h 277144"/>
                <a:gd name="connsiteX55" fmla="*/ 460488 w 535077"/>
                <a:gd name="connsiteY55" fmla="*/ 0 h 277144"/>
                <a:gd name="connsiteX56" fmla="*/ 499746 w 535077"/>
                <a:gd name="connsiteY56" fmla="*/ 7852 h 277144"/>
                <a:gd name="connsiteX57" fmla="*/ 517400 w 535077"/>
                <a:gd name="connsiteY57" fmla="*/ 15698 h 277144"/>
                <a:gd name="connsiteX58" fmla="*/ 535077 w 535077"/>
                <a:gd name="connsiteY58" fmla="*/ 81459 h 277144"/>
                <a:gd name="connsiteX59" fmla="*/ 533114 w 535077"/>
                <a:gd name="connsiteY59" fmla="*/ 91273 h 277144"/>
                <a:gd name="connsiteX60" fmla="*/ 513486 w 535077"/>
                <a:gd name="connsiteY60" fmla="*/ 65756 h 277144"/>
                <a:gd name="connsiteX61" fmla="*/ 518393 w 535077"/>
                <a:gd name="connsiteY61" fmla="*/ 101088 h 277144"/>
                <a:gd name="connsiteX62" fmla="*/ 516430 w 535077"/>
                <a:gd name="connsiteY62" fmla="*/ 106976 h 277144"/>
                <a:gd name="connsiteX63" fmla="*/ 500727 w 535077"/>
                <a:gd name="connsiteY63" fmla="*/ 81459 h 277144"/>
                <a:gd name="connsiteX64" fmla="*/ 495820 w 535077"/>
                <a:gd name="connsiteY64" fmla="*/ 94218 h 277144"/>
                <a:gd name="connsiteX65" fmla="*/ 497783 w 535077"/>
                <a:gd name="connsiteY65" fmla="*/ 111883 h 277144"/>
                <a:gd name="connsiteX66" fmla="*/ 486987 w 535077"/>
                <a:gd name="connsiteY66" fmla="*/ 117772 h 277144"/>
                <a:gd name="connsiteX67" fmla="*/ 465395 w 535077"/>
                <a:gd name="connsiteY67" fmla="*/ 130531 h 277144"/>
                <a:gd name="connsiteX68" fmla="*/ 461469 w 535077"/>
                <a:gd name="connsiteY68" fmla="*/ 140345 h 277144"/>
                <a:gd name="connsiteX69" fmla="*/ 473247 w 535077"/>
                <a:gd name="connsiteY69" fmla="*/ 156048 h 277144"/>
                <a:gd name="connsiteX70" fmla="*/ 486005 w 535077"/>
                <a:gd name="connsiteY70" fmla="*/ 162918 h 277144"/>
                <a:gd name="connsiteX71" fmla="*/ 484043 w 535077"/>
                <a:gd name="connsiteY71" fmla="*/ 183528 h 277144"/>
                <a:gd name="connsiteX72" fmla="*/ 468340 w 535077"/>
                <a:gd name="connsiteY72" fmla="*/ 181565 h 277144"/>
                <a:gd name="connsiteX73" fmla="*/ 466377 w 535077"/>
                <a:gd name="connsiteY73" fmla="*/ 188435 h 277144"/>
                <a:gd name="connsiteX74" fmla="*/ 455581 w 535077"/>
                <a:gd name="connsiteY74" fmla="*/ 189417 h 277144"/>
                <a:gd name="connsiteX75" fmla="*/ 451656 w 535077"/>
                <a:gd name="connsiteY75" fmla="*/ 199231 h 277144"/>
                <a:gd name="connsiteX76" fmla="*/ 428101 w 535077"/>
                <a:gd name="connsiteY76" fmla="*/ 206101 h 277144"/>
                <a:gd name="connsiteX77" fmla="*/ 428101 w 535077"/>
                <a:gd name="connsiteY77" fmla="*/ 216897 h 277144"/>
                <a:gd name="connsiteX78" fmla="*/ 446748 w 535077"/>
                <a:gd name="connsiteY78" fmla="*/ 217878 h 277144"/>
                <a:gd name="connsiteX79" fmla="*/ 464414 w 535077"/>
                <a:gd name="connsiteY79" fmla="*/ 225730 h 277144"/>
                <a:gd name="connsiteX80" fmla="*/ 468340 w 535077"/>
                <a:gd name="connsiteY80" fmla="*/ 238488 h 277144"/>
                <a:gd name="connsiteX81" fmla="*/ 439878 w 535077"/>
                <a:gd name="connsiteY81" fmla="*/ 263024 h 277144"/>
                <a:gd name="connsiteX82" fmla="*/ 439878 w 535077"/>
                <a:gd name="connsiteY82" fmla="*/ 269894 h 277144"/>
                <a:gd name="connsiteX83" fmla="*/ 451656 w 535077"/>
                <a:gd name="connsiteY83" fmla="*/ 272838 h 277144"/>
                <a:gd name="connsiteX84" fmla="*/ 454048 w 535077"/>
                <a:gd name="connsiteY84" fmla="*/ 277144 h 27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5077" h="277144">
                  <a:moveTo>
                    <a:pt x="12725" y="277144"/>
                  </a:moveTo>
                  <a:lnTo>
                    <a:pt x="17666" y="266557"/>
                  </a:lnTo>
                  <a:lnTo>
                    <a:pt x="10600" y="241825"/>
                  </a:lnTo>
                  <a:lnTo>
                    <a:pt x="0" y="230048"/>
                  </a:lnTo>
                  <a:lnTo>
                    <a:pt x="4711" y="214738"/>
                  </a:lnTo>
                  <a:lnTo>
                    <a:pt x="22377" y="226515"/>
                  </a:lnTo>
                  <a:lnTo>
                    <a:pt x="34154" y="211204"/>
                  </a:lnTo>
                  <a:lnTo>
                    <a:pt x="43576" y="186472"/>
                  </a:lnTo>
                  <a:lnTo>
                    <a:pt x="32976" y="182939"/>
                  </a:lnTo>
                  <a:lnTo>
                    <a:pt x="31799" y="173517"/>
                  </a:lnTo>
                  <a:lnTo>
                    <a:pt x="51820" y="142897"/>
                  </a:lnTo>
                  <a:lnTo>
                    <a:pt x="47109" y="138186"/>
                  </a:lnTo>
                  <a:lnTo>
                    <a:pt x="34154" y="138186"/>
                  </a:lnTo>
                  <a:lnTo>
                    <a:pt x="27088" y="124053"/>
                  </a:lnTo>
                  <a:lnTo>
                    <a:pt x="31799" y="109921"/>
                  </a:lnTo>
                  <a:lnTo>
                    <a:pt x="15311" y="98143"/>
                  </a:lnTo>
                  <a:lnTo>
                    <a:pt x="8244" y="91077"/>
                  </a:lnTo>
                  <a:lnTo>
                    <a:pt x="10486" y="76508"/>
                  </a:lnTo>
                  <a:lnTo>
                    <a:pt x="11777" y="78122"/>
                  </a:lnTo>
                  <a:lnTo>
                    <a:pt x="35332" y="65167"/>
                  </a:lnTo>
                  <a:lnTo>
                    <a:pt x="52998" y="73411"/>
                  </a:lnTo>
                  <a:lnTo>
                    <a:pt x="69486" y="53390"/>
                  </a:lnTo>
                  <a:lnTo>
                    <a:pt x="83618" y="49857"/>
                  </a:lnTo>
                  <a:lnTo>
                    <a:pt x="96573" y="28658"/>
                  </a:lnTo>
                  <a:lnTo>
                    <a:pt x="109528" y="27480"/>
                  </a:lnTo>
                  <a:lnTo>
                    <a:pt x="138578" y="27480"/>
                  </a:lnTo>
                  <a:lnTo>
                    <a:pt x="166059" y="49072"/>
                  </a:lnTo>
                  <a:lnTo>
                    <a:pt x="179799" y="45146"/>
                  </a:lnTo>
                  <a:lnTo>
                    <a:pt x="203353" y="58886"/>
                  </a:lnTo>
                  <a:lnTo>
                    <a:pt x="211205" y="76552"/>
                  </a:lnTo>
                  <a:lnTo>
                    <a:pt x="262239" y="70663"/>
                  </a:lnTo>
                  <a:lnTo>
                    <a:pt x="285793" y="74589"/>
                  </a:lnTo>
                  <a:lnTo>
                    <a:pt x="289719" y="94218"/>
                  </a:lnTo>
                  <a:lnTo>
                    <a:pt x="268127" y="109921"/>
                  </a:lnTo>
                  <a:lnTo>
                    <a:pt x="285793" y="113846"/>
                  </a:lnTo>
                  <a:lnTo>
                    <a:pt x="285793" y="125624"/>
                  </a:lnTo>
                  <a:lnTo>
                    <a:pt x="315236" y="137401"/>
                  </a:lnTo>
                  <a:lnTo>
                    <a:pt x="317199" y="149178"/>
                  </a:lnTo>
                  <a:lnTo>
                    <a:pt x="327013" y="151141"/>
                  </a:lnTo>
                  <a:lnTo>
                    <a:pt x="336828" y="151141"/>
                  </a:lnTo>
                  <a:lnTo>
                    <a:pt x="346642" y="129549"/>
                  </a:lnTo>
                  <a:lnTo>
                    <a:pt x="362345" y="127586"/>
                  </a:lnTo>
                  <a:lnTo>
                    <a:pt x="366271" y="111883"/>
                  </a:lnTo>
                  <a:lnTo>
                    <a:pt x="376085" y="119735"/>
                  </a:lnTo>
                  <a:lnTo>
                    <a:pt x="387862" y="119735"/>
                  </a:lnTo>
                  <a:lnTo>
                    <a:pt x="407491" y="131512"/>
                  </a:lnTo>
                  <a:lnTo>
                    <a:pt x="413379" y="131512"/>
                  </a:lnTo>
                  <a:lnTo>
                    <a:pt x="417305" y="119735"/>
                  </a:lnTo>
                  <a:lnTo>
                    <a:pt x="429082" y="113846"/>
                  </a:lnTo>
                  <a:lnTo>
                    <a:pt x="440860" y="92255"/>
                  </a:lnTo>
                  <a:lnTo>
                    <a:pt x="433008" y="82440"/>
                  </a:lnTo>
                  <a:lnTo>
                    <a:pt x="448711" y="56923"/>
                  </a:lnTo>
                  <a:lnTo>
                    <a:pt x="452637" y="31406"/>
                  </a:lnTo>
                  <a:lnTo>
                    <a:pt x="444785" y="17666"/>
                  </a:lnTo>
                  <a:lnTo>
                    <a:pt x="448711" y="0"/>
                  </a:lnTo>
                  <a:lnTo>
                    <a:pt x="460488" y="0"/>
                  </a:lnTo>
                  <a:lnTo>
                    <a:pt x="499746" y="7852"/>
                  </a:lnTo>
                  <a:lnTo>
                    <a:pt x="517400" y="15698"/>
                  </a:lnTo>
                  <a:lnTo>
                    <a:pt x="535077" y="81459"/>
                  </a:lnTo>
                  <a:lnTo>
                    <a:pt x="533114" y="91273"/>
                  </a:lnTo>
                  <a:lnTo>
                    <a:pt x="513486" y="65756"/>
                  </a:lnTo>
                  <a:lnTo>
                    <a:pt x="518393" y="101088"/>
                  </a:lnTo>
                  <a:lnTo>
                    <a:pt x="516430" y="106976"/>
                  </a:lnTo>
                  <a:lnTo>
                    <a:pt x="500727" y="81459"/>
                  </a:lnTo>
                  <a:lnTo>
                    <a:pt x="495820" y="94218"/>
                  </a:lnTo>
                  <a:lnTo>
                    <a:pt x="497783" y="111883"/>
                  </a:lnTo>
                  <a:lnTo>
                    <a:pt x="486987" y="117772"/>
                  </a:lnTo>
                  <a:lnTo>
                    <a:pt x="465395" y="130531"/>
                  </a:lnTo>
                  <a:lnTo>
                    <a:pt x="461469" y="140345"/>
                  </a:lnTo>
                  <a:lnTo>
                    <a:pt x="473247" y="156048"/>
                  </a:lnTo>
                  <a:lnTo>
                    <a:pt x="486005" y="162918"/>
                  </a:lnTo>
                  <a:lnTo>
                    <a:pt x="484043" y="183528"/>
                  </a:lnTo>
                  <a:lnTo>
                    <a:pt x="468340" y="181565"/>
                  </a:lnTo>
                  <a:lnTo>
                    <a:pt x="466377" y="188435"/>
                  </a:lnTo>
                  <a:lnTo>
                    <a:pt x="455581" y="189417"/>
                  </a:lnTo>
                  <a:lnTo>
                    <a:pt x="451656" y="199231"/>
                  </a:lnTo>
                  <a:lnTo>
                    <a:pt x="428101" y="206101"/>
                  </a:lnTo>
                  <a:lnTo>
                    <a:pt x="428101" y="216897"/>
                  </a:lnTo>
                  <a:lnTo>
                    <a:pt x="446748" y="217878"/>
                  </a:lnTo>
                  <a:lnTo>
                    <a:pt x="464414" y="225730"/>
                  </a:lnTo>
                  <a:lnTo>
                    <a:pt x="468340" y="238488"/>
                  </a:lnTo>
                  <a:lnTo>
                    <a:pt x="439878" y="263024"/>
                  </a:lnTo>
                  <a:lnTo>
                    <a:pt x="439878" y="269894"/>
                  </a:lnTo>
                  <a:lnTo>
                    <a:pt x="451656" y="272838"/>
                  </a:lnTo>
                  <a:lnTo>
                    <a:pt x="454048" y="277144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EBB4EC8-D9A8-CB5C-D8D6-ABB65A234EDD}"/>
                </a:ext>
              </a:extLst>
            </p:cNvPr>
            <p:cNvSpPr/>
            <p:nvPr/>
          </p:nvSpPr>
          <p:spPr>
            <a:xfrm>
              <a:off x="4081618" y="825501"/>
              <a:ext cx="1988478" cy="954307"/>
            </a:xfrm>
            <a:custGeom>
              <a:avLst/>
              <a:gdLst>
                <a:gd name="connsiteX0" fmla="*/ 284770 w 1988478"/>
                <a:gd name="connsiteY0" fmla="*/ 0 h 954307"/>
                <a:gd name="connsiteX1" fmla="*/ 1988478 w 1988478"/>
                <a:gd name="connsiteY1" fmla="*/ 0 h 954307"/>
                <a:gd name="connsiteX2" fmla="*/ 1922620 w 1988478"/>
                <a:gd name="connsiteY2" fmla="*/ 48624 h 954307"/>
                <a:gd name="connsiteX3" fmla="*/ 1922626 w 1988478"/>
                <a:gd name="connsiteY3" fmla="*/ 48936 h 954307"/>
                <a:gd name="connsiteX4" fmla="*/ 1809270 w 1988478"/>
                <a:gd name="connsiteY4" fmla="*/ 151987 h 954307"/>
                <a:gd name="connsiteX5" fmla="*/ 1697387 w 1988478"/>
                <a:gd name="connsiteY5" fmla="*/ 333061 h 954307"/>
                <a:gd name="connsiteX6" fmla="*/ 1679721 w 1988478"/>
                <a:gd name="connsiteY6" fmla="*/ 419918 h 954307"/>
                <a:gd name="connsiteX7" fmla="*/ 1688554 w 1988478"/>
                <a:gd name="connsiteY7" fmla="*/ 453777 h 954307"/>
                <a:gd name="connsiteX8" fmla="*/ 1678249 w 1988478"/>
                <a:gd name="connsiteY8" fmla="*/ 547994 h 954307"/>
                <a:gd name="connsiteX9" fmla="*/ 1648806 w 1988478"/>
                <a:gd name="connsiteY9" fmla="*/ 580382 h 954307"/>
                <a:gd name="connsiteX10" fmla="*/ 1650278 w 1988478"/>
                <a:gd name="connsiteY10" fmla="*/ 624546 h 954307"/>
                <a:gd name="connsiteX11" fmla="*/ 1629668 w 1988478"/>
                <a:gd name="connsiteY11" fmla="*/ 596575 h 954307"/>
                <a:gd name="connsiteX12" fmla="*/ 1613475 w 1988478"/>
                <a:gd name="connsiteY12" fmla="*/ 583326 h 954307"/>
                <a:gd name="connsiteX13" fmla="*/ 1600225 w 1988478"/>
                <a:gd name="connsiteY13" fmla="*/ 552411 h 954307"/>
                <a:gd name="connsiteX14" fmla="*/ 1532506 w 1988478"/>
                <a:gd name="connsiteY14" fmla="*/ 509719 h 954307"/>
                <a:gd name="connsiteX15" fmla="*/ 1520729 w 1988478"/>
                <a:gd name="connsiteY15" fmla="*/ 487636 h 954307"/>
                <a:gd name="connsiteX16" fmla="*/ 1442705 w 1988478"/>
                <a:gd name="connsiteY16" fmla="*/ 474387 h 954307"/>
                <a:gd name="connsiteX17" fmla="*/ 1405902 w 1988478"/>
                <a:gd name="connsiteY17" fmla="*/ 449361 h 954307"/>
                <a:gd name="connsiteX18" fmla="*/ 1370570 w 1988478"/>
                <a:gd name="connsiteY18" fmla="*/ 442000 h 954307"/>
                <a:gd name="connsiteX19" fmla="*/ 1347016 w 1988478"/>
                <a:gd name="connsiteY19" fmla="*/ 416973 h 954307"/>
                <a:gd name="connsiteX20" fmla="*/ 1266048 w 1988478"/>
                <a:gd name="connsiteY20" fmla="*/ 378697 h 954307"/>
                <a:gd name="connsiteX21" fmla="*/ 1177719 w 1988478"/>
                <a:gd name="connsiteY21" fmla="*/ 321284 h 954307"/>
                <a:gd name="connsiteX22" fmla="*/ 1143859 w 1988478"/>
                <a:gd name="connsiteY22" fmla="*/ 271231 h 954307"/>
                <a:gd name="connsiteX23" fmla="*/ 1082029 w 1988478"/>
                <a:gd name="connsiteY23" fmla="*/ 262398 h 954307"/>
                <a:gd name="connsiteX24" fmla="*/ 1065835 w 1988478"/>
                <a:gd name="connsiteY24" fmla="*/ 262398 h 954307"/>
                <a:gd name="connsiteX25" fmla="*/ 1011366 w 1988478"/>
                <a:gd name="connsiteY25" fmla="*/ 197623 h 954307"/>
                <a:gd name="connsiteX26" fmla="*/ 894878 w 1988478"/>
                <a:gd name="connsiteY26" fmla="*/ 164133 h 954307"/>
                <a:gd name="connsiteX27" fmla="*/ 771406 w 1988478"/>
                <a:gd name="connsiteY27" fmla="*/ 200568 h 954307"/>
                <a:gd name="connsiteX28" fmla="*/ 672772 w 1988478"/>
                <a:gd name="connsiteY28" fmla="*/ 281536 h 954307"/>
                <a:gd name="connsiteX29" fmla="*/ 652162 w 1988478"/>
                <a:gd name="connsiteY29" fmla="*/ 285952 h 954307"/>
                <a:gd name="connsiteX30" fmla="*/ 584443 w 1988478"/>
                <a:gd name="connsiteY30" fmla="*/ 372809 h 954307"/>
                <a:gd name="connsiteX31" fmla="*/ 560888 w 1988478"/>
                <a:gd name="connsiteY31" fmla="*/ 366920 h 954307"/>
                <a:gd name="connsiteX32" fmla="*/ 541751 w 1988478"/>
                <a:gd name="connsiteY32" fmla="*/ 325700 h 954307"/>
                <a:gd name="connsiteX33" fmla="*/ 527029 w 1988478"/>
                <a:gd name="connsiteY33" fmla="*/ 271231 h 954307"/>
                <a:gd name="connsiteX34" fmla="*/ 471088 w 1988478"/>
                <a:gd name="connsiteY34" fmla="*/ 246204 h 954307"/>
                <a:gd name="connsiteX35" fmla="*/ 476976 w 1988478"/>
                <a:gd name="connsiteY35" fmla="*/ 224122 h 954307"/>
                <a:gd name="connsiteX36" fmla="*/ 425451 w 1988478"/>
                <a:gd name="connsiteY36" fmla="*/ 188790 h 954307"/>
                <a:gd name="connsiteX37" fmla="*/ 382759 w 1988478"/>
                <a:gd name="connsiteY37" fmla="*/ 207928 h 954307"/>
                <a:gd name="connsiteX38" fmla="*/ 359204 w 1988478"/>
                <a:gd name="connsiteY38" fmla="*/ 188790 h 954307"/>
                <a:gd name="connsiteX39" fmla="*/ 332706 w 1988478"/>
                <a:gd name="connsiteY39" fmla="*/ 197623 h 954307"/>
                <a:gd name="connsiteX40" fmla="*/ 324730 w 1988478"/>
                <a:gd name="connsiteY40" fmla="*/ 196699 h 954307"/>
                <a:gd name="connsiteX41" fmla="*/ 263515 w 1988478"/>
                <a:gd name="connsiteY41" fmla="*/ 277119 h 954307"/>
                <a:gd name="connsiteX42" fmla="*/ 239960 w 1988478"/>
                <a:gd name="connsiteY42" fmla="*/ 381642 h 954307"/>
                <a:gd name="connsiteX43" fmla="*/ 250266 w 1988478"/>
                <a:gd name="connsiteY43" fmla="*/ 416973 h 954307"/>
                <a:gd name="connsiteX44" fmla="*/ 297374 w 1988478"/>
                <a:gd name="connsiteY44" fmla="*/ 422862 h 954307"/>
                <a:gd name="connsiteX45" fmla="*/ 359204 w 1988478"/>
                <a:gd name="connsiteY45" fmla="*/ 489109 h 954307"/>
                <a:gd name="connsiteX46" fmla="*/ 384231 w 1988478"/>
                <a:gd name="connsiteY46" fmla="*/ 500886 h 954307"/>
                <a:gd name="connsiteX47" fmla="*/ 446061 w 1988478"/>
                <a:gd name="connsiteY47" fmla="*/ 478803 h 954307"/>
                <a:gd name="connsiteX48" fmla="*/ 471088 w 1988478"/>
                <a:gd name="connsiteY48" fmla="*/ 492053 h 954307"/>
                <a:gd name="connsiteX49" fmla="*/ 493170 w 1988478"/>
                <a:gd name="connsiteY49" fmla="*/ 550939 h 954307"/>
                <a:gd name="connsiteX50" fmla="*/ 535862 w 1988478"/>
                <a:gd name="connsiteY50" fmla="*/ 574493 h 954307"/>
                <a:gd name="connsiteX51" fmla="*/ 553528 w 1988478"/>
                <a:gd name="connsiteY51" fmla="*/ 621602 h 954307"/>
                <a:gd name="connsiteX52" fmla="*/ 609469 w 1988478"/>
                <a:gd name="connsiteY52" fmla="*/ 633379 h 954307"/>
                <a:gd name="connsiteX53" fmla="*/ 652162 w 1988478"/>
                <a:gd name="connsiteY53" fmla="*/ 659878 h 954307"/>
                <a:gd name="connsiteX54" fmla="*/ 649217 w 1988478"/>
                <a:gd name="connsiteY54" fmla="*/ 676071 h 954307"/>
                <a:gd name="connsiteX55" fmla="*/ 669828 w 1988478"/>
                <a:gd name="connsiteY55" fmla="*/ 686376 h 954307"/>
                <a:gd name="connsiteX56" fmla="*/ 671300 w 1988478"/>
                <a:gd name="connsiteY56" fmla="*/ 698153 h 954307"/>
                <a:gd name="connsiteX57" fmla="*/ 653634 w 1988478"/>
                <a:gd name="connsiteY57" fmla="*/ 709931 h 954307"/>
                <a:gd name="connsiteX58" fmla="*/ 628608 w 1988478"/>
                <a:gd name="connsiteY58" fmla="*/ 704042 h 954307"/>
                <a:gd name="connsiteX59" fmla="*/ 618302 w 1988478"/>
                <a:gd name="connsiteY59" fmla="*/ 740846 h 954307"/>
                <a:gd name="connsiteX60" fmla="*/ 565305 w 1988478"/>
                <a:gd name="connsiteY60" fmla="*/ 757039 h 954307"/>
                <a:gd name="connsiteX61" fmla="*/ 553528 w 1988478"/>
                <a:gd name="connsiteY61" fmla="*/ 730541 h 954307"/>
                <a:gd name="connsiteX62" fmla="*/ 468143 w 1988478"/>
                <a:gd name="connsiteY62" fmla="*/ 715819 h 954307"/>
                <a:gd name="connsiteX63" fmla="*/ 450478 w 1988478"/>
                <a:gd name="connsiteY63" fmla="*/ 730541 h 954307"/>
                <a:gd name="connsiteX64" fmla="*/ 447533 w 1988478"/>
                <a:gd name="connsiteY64" fmla="*/ 690793 h 954307"/>
                <a:gd name="connsiteX65" fmla="*/ 425451 w 1988478"/>
                <a:gd name="connsiteY65" fmla="*/ 677543 h 954307"/>
                <a:gd name="connsiteX66" fmla="*/ 406313 w 1988478"/>
                <a:gd name="connsiteY66" fmla="*/ 687848 h 954307"/>
                <a:gd name="connsiteX67" fmla="*/ 388647 w 1988478"/>
                <a:gd name="connsiteY67" fmla="*/ 734957 h 954307"/>
                <a:gd name="connsiteX68" fmla="*/ 365093 w 1988478"/>
                <a:gd name="connsiteY68" fmla="*/ 748206 h 954307"/>
                <a:gd name="connsiteX69" fmla="*/ 323873 w 1988478"/>
                <a:gd name="connsiteY69" fmla="*/ 761456 h 954307"/>
                <a:gd name="connsiteX70" fmla="*/ 313568 w 1988478"/>
                <a:gd name="connsiteY70" fmla="*/ 773233 h 954307"/>
                <a:gd name="connsiteX71" fmla="*/ 313568 w 1988478"/>
                <a:gd name="connsiteY71" fmla="*/ 843896 h 954307"/>
                <a:gd name="connsiteX72" fmla="*/ 316512 w 1988478"/>
                <a:gd name="connsiteY72" fmla="*/ 855673 h 954307"/>
                <a:gd name="connsiteX73" fmla="*/ 300318 w 1988478"/>
                <a:gd name="connsiteY73" fmla="*/ 871867 h 954307"/>
                <a:gd name="connsiteX74" fmla="*/ 235544 w 1988478"/>
                <a:gd name="connsiteY74" fmla="*/ 895421 h 954307"/>
                <a:gd name="connsiteX75" fmla="*/ 203157 w 1988478"/>
                <a:gd name="connsiteY75" fmla="*/ 954307 h 954307"/>
                <a:gd name="connsiteX76" fmla="*/ 176658 w 1988478"/>
                <a:gd name="connsiteY76" fmla="*/ 929281 h 954307"/>
                <a:gd name="connsiteX77" fmla="*/ 144271 w 1988478"/>
                <a:gd name="connsiteY77" fmla="*/ 938114 h 954307"/>
                <a:gd name="connsiteX78" fmla="*/ 132494 w 1988478"/>
                <a:gd name="connsiteY78" fmla="*/ 924864 h 954307"/>
                <a:gd name="connsiteX79" fmla="*/ 98634 w 1988478"/>
                <a:gd name="connsiteY79" fmla="*/ 832119 h 954307"/>
                <a:gd name="connsiteX80" fmla="*/ 113355 w 1988478"/>
                <a:gd name="connsiteY80" fmla="*/ 770289 h 954307"/>
                <a:gd name="connsiteX81" fmla="*/ 141326 w 1988478"/>
                <a:gd name="connsiteY81" fmla="*/ 727596 h 954307"/>
                <a:gd name="connsiteX82" fmla="*/ 138382 w 1988478"/>
                <a:gd name="connsiteY82" fmla="*/ 690793 h 954307"/>
                <a:gd name="connsiteX83" fmla="*/ 166353 w 1988478"/>
                <a:gd name="connsiteY83" fmla="*/ 687848 h 954307"/>
                <a:gd name="connsiteX84" fmla="*/ 175186 w 1988478"/>
                <a:gd name="connsiteY84" fmla="*/ 564188 h 954307"/>
                <a:gd name="connsiteX85" fmla="*/ 113355 w 1988478"/>
                <a:gd name="connsiteY85" fmla="*/ 489109 h 954307"/>
                <a:gd name="connsiteX86" fmla="*/ 67719 w 1988478"/>
                <a:gd name="connsiteY86" fmla="*/ 478803 h 954307"/>
                <a:gd name="connsiteX87" fmla="*/ 51526 w 1988478"/>
                <a:gd name="connsiteY87" fmla="*/ 428750 h 954307"/>
                <a:gd name="connsiteX88" fmla="*/ 11777 w 1988478"/>
                <a:gd name="connsiteY88" fmla="*/ 424334 h 954307"/>
                <a:gd name="connsiteX89" fmla="*/ 5889 w 1988478"/>
                <a:gd name="connsiteY89" fmla="*/ 405196 h 954307"/>
                <a:gd name="connsiteX90" fmla="*/ 11777 w 1988478"/>
                <a:gd name="connsiteY90" fmla="*/ 391947 h 954307"/>
                <a:gd name="connsiteX91" fmla="*/ 0 w 1988478"/>
                <a:gd name="connsiteY91" fmla="*/ 362504 h 954307"/>
                <a:gd name="connsiteX92" fmla="*/ 7361 w 1988478"/>
                <a:gd name="connsiteY92" fmla="*/ 343366 h 954307"/>
                <a:gd name="connsiteX93" fmla="*/ 25027 w 1988478"/>
                <a:gd name="connsiteY93" fmla="*/ 324228 h 954307"/>
                <a:gd name="connsiteX94" fmla="*/ 33860 w 1988478"/>
                <a:gd name="connsiteY94" fmla="*/ 290369 h 954307"/>
                <a:gd name="connsiteX95" fmla="*/ 38276 w 1988478"/>
                <a:gd name="connsiteY95" fmla="*/ 256509 h 954307"/>
                <a:gd name="connsiteX96" fmla="*/ 25027 w 1988478"/>
                <a:gd name="connsiteY96" fmla="*/ 185846 h 954307"/>
                <a:gd name="connsiteX97" fmla="*/ 20610 w 1988478"/>
                <a:gd name="connsiteY97" fmla="*/ 174069 h 954307"/>
                <a:gd name="connsiteX98" fmla="*/ 32387 w 1988478"/>
                <a:gd name="connsiteY98" fmla="*/ 154931 h 954307"/>
                <a:gd name="connsiteX99" fmla="*/ 36632 w 1988478"/>
                <a:gd name="connsiteY99" fmla="*/ 155124 h 954307"/>
                <a:gd name="connsiteX100" fmla="*/ 70663 w 1988478"/>
                <a:gd name="connsiteY100" fmla="*/ 126960 h 954307"/>
                <a:gd name="connsiteX101" fmla="*/ 120717 w 1988478"/>
                <a:gd name="connsiteY101" fmla="*/ 128432 h 954307"/>
                <a:gd name="connsiteX102" fmla="*/ 139854 w 1988478"/>
                <a:gd name="connsiteY102" fmla="*/ 118127 h 954307"/>
                <a:gd name="connsiteX103" fmla="*/ 157520 w 1988478"/>
                <a:gd name="connsiteY103" fmla="*/ 88684 h 954307"/>
                <a:gd name="connsiteX104" fmla="*/ 179603 w 1988478"/>
                <a:gd name="connsiteY104" fmla="*/ 88684 h 954307"/>
                <a:gd name="connsiteX105" fmla="*/ 181075 w 1988478"/>
                <a:gd name="connsiteY105" fmla="*/ 72491 h 954307"/>
                <a:gd name="connsiteX106" fmla="*/ 195796 w 1988478"/>
                <a:gd name="connsiteY106" fmla="*/ 44520 h 954307"/>
                <a:gd name="connsiteX107" fmla="*/ 214934 w 1988478"/>
                <a:gd name="connsiteY107" fmla="*/ 59241 h 954307"/>
                <a:gd name="connsiteX108" fmla="*/ 226711 w 1988478"/>
                <a:gd name="connsiteY108" fmla="*/ 73963 h 954307"/>
                <a:gd name="connsiteX109" fmla="*/ 256154 w 1988478"/>
                <a:gd name="connsiteY109" fmla="*/ 68074 h 954307"/>
                <a:gd name="connsiteX110" fmla="*/ 257626 w 1988478"/>
                <a:gd name="connsiteY110" fmla="*/ 29798 h 954307"/>
                <a:gd name="connsiteX111" fmla="*/ 278236 w 1988478"/>
                <a:gd name="connsiteY111" fmla="*/ 10660 h 954307"/>
                <a:gd name="connsiteX0" fmla="*/ 284770 w 1988478"/>
                <a:gd name="connsiteY0" fmla="*/ 190501 h 1144808"/>
                <a:gd name="connsiteX1" fmla="*/ 1299372 w 1988478"/>
                <a:gd name="connsiteY1" fmla="*/ 0 h 1144808"/>
                <a:gd name="connsiteX2" fmla="*/ 1988478 w 1988478"/>
                <a:gd name="connsiteY2" fmla="*/ 190501 h 1144808"/>
                <a:gd name="connsiteX3" fmla="*/ 1922620 w 1988478"/>
                <a:gd name="connsiteY3" fmla="*/ 239125 h 1144808"/>
                <a:gd name="connsiteX4" fmla="*/ 1922626 w 1988478"/>
                <a:gd name="connsiteY4" fmla="*/ 239437 h 1144808"/>
                <a:gd name="connsiteX5" fmla="*/ 1809270 w 1988478"/>
                <a:gd name="connsiteY5" fmla="*/ 342488 h 1144808"/>
                <a:gd name="connsiteX6" fmla="*/ 1697387 w 1988478"/>
                <a:gd name="connsiteY6" fmla="*/ 523562 h 1144808"/>
                <a:gd name="connsiteX7" fmla="*/ 1679721 w 1988478"/>
                <a:gd name="connsiteY7" fmla="*/ 610419 h 1144808"/>
                <a:gd name="connsiteX8" fmla="*/ 1688554 w 1988478"/>
                <a:gd name="connsiteY8" fmla="*/ 644278 h 1144808"/>
                <a:gd name="connsiteX9" fmla="*/ 1678249 w 1988478"/>
                <a:gd name="connsiteY9" fmla="*/ 738495 h 1144808"/>
                <a:gd name="connsiteX10" fmla="*/ 1648806 w 1988478"/>
                <a:gd name="connsiteY10" fmla="*/ 770883 h 1144808"/>
                <a:gd name="connsiteX11" fmla="*/ 1650278 w 1988478"/>
                <a:gd name="connsiteY11" fmla="*/ 815047 h 1144808"/>
                <a:gd name="connsiteX12" fmla="*/ 1629668 w 1988478"/>
                <a:gd name="connsiteY12" fmla="*/ 787076 h 1144808"/>
                <a:gd name="connsiteX13" fmla="*/ 1613475 w 1988478"/>
                <a:gd name="connsiteY13" fmla="*/ 773827 h 1144808"/>
                <a:gd name="connsiteX14" fmla="*/ 1600225 w 1988478"/>
                <a:gd name="connsiteY14" fmla="*/ 742912 h 1144808"/>
                <a:gd name="connsiteX15" fmla="*/ 1532506 w 1988478"/>
                <a:gd name="connsiteY15" fmla="*/ 700220 h 1144808"/>
                <a:gd name="connsiteX16" fmla="*/ 1520729 w 1988478"/>
                <a:gd name="connsiteY16" fmla="*/ 678137 h 1144808"/>
                <a:gd name="connsiteX17" fmla="*/ 1442705 w 1988478"/>
                <a:gd name="connsiteY17" fmla="*/ 664888 h 1144808"/>
                <a:gd name="connsiteX18" fmla="*/ 1405902 w 1988478"/>
                <a:gd name="connsiteY18" fmla="*/ 639862 h 1144808"/>
                <a:gd name="connsiteX19" fmla="*/ 1370570 w 1988478"/>
                <a:gd name="connsiteY19" fmla="*/ 632501 h 1144808"/>
                <a:gd name="connsiteX20" fmla="*/ 1347016 w 1988478"/>
                <a:gd name="connsiteY20" fmla="*/ 607474 h 1144808"/>
                <a:gd name="connsiteX21" fmla="*/ 1266048 w 1988478"/>
                <a:gd name="connsiteY21" fmla="*/ 569198 h 1144808"/>
                <a:gd name="connsiteX22" fmla="*/ 1177719 w 1988478"/>
                <a:gd name="connsiteY22" fmla="*/ 511785 h 1144808"/>
                <a:gd name="connsiteX23" fmla="*/ 1143859 w 1988478"/>
                <a:gd name="connsiteY23" fmla="*/ 461732 h 1144808"/>
                <a:gd name="connsiteX24" fmla="*/ 1082029 w 1988478"/>
                <a:gd name="connsiteY24" fmla="*/ 452899 h 1144808"/>
                <a:gd name="connsiteX25" fmla="*/ 1065835 w 1988478"/>
                <a:gd name="connsiteY25" fmla="*/ 452899 h 1144808"/>
                <a:gd name="connsiteX26" fmla="*/ 1011366 w 1988478"/>
                <a:gd name="connsiteY26" fmla="*/ 388124 h 1144808"/>
                <a:gd name="connsiteX27" fmla="*/ 894878 w 1988478"/>
                <a:gd name="connsiteY27" fmla="*/ 354634 h 1144808"/>
                <a:gd name="connsiteX28" fmla="*/ 771406 w 1988478"/>
                <a:gd name="connsiteY28" fmla="*/ 391069 h 1144808"/>
                <a:gd name="connsiteX29" fmla="*/ 672772 w 1988478"/>
                <a:gd name="connsiteY29" fmla="*/ 472037 h 1144808"/>
                <a:gd name="connsiteX30" fmla="*/ 652162 w 1988478"/>
                <a:gd name="connsiteY30" fmla="*/ 476453 h 1144808"/>
                <a:gd name="connsiteX31" fmla="*/ 584443 w 1988478"/>
                <a:gd name="connsiteY31" fmla="*/ 563310 h 1144808"/>
                <a:gd name="connsiteX32" fmla="*/ 560888 w 1988478"/>
                <a:gd name="connsiteY32" fmla="*/ 557421 h 1144808"/>
                <a:gd name="connsiteX33" fmla="*/ 541751 w 1988478"/>
                <a:gd name="connsiteY33" fmla="*/ 516201 h 1144808"/>
                <a:gd name="connsiteX34" fmla="*/ 527029 w 1988478"/>
                <a:gd name="connsiteY34" fmla="*/ 461732 h 1144808"/>
                <a:gd name="connsiteX35" fmla="*/ 471088 w 1988478"/>
                <a:gd name="connsiteY35" fmla="*/ 436705 h 1144808"/>
                <a:gd name="connsiteX36" fmla="*/ 476976 w 1988478"/>
                <a:gd name="connsiteY36" fmla="*/ 414623 h 1144808"/>
                <a:gd name="connsiteX37" fmla="*/ 425451 w 1988478"/>
                <a:gd name="connsiteY37" fmla="*/ 379291 h 1144808"/>
                <a:gd name="connsiteX38" fmla="*/ 382759 w 1988478"/>
                <a:gd name="connsiteY38" fmla="*/ 398429 h 1144808"/>
                <a:gd name="connsiteX39" fmla="*/ 359204 w 1988478"/>
                <a:gd name="connsiteY39" fmla="*/ 379291 h 1144808"/>
                <a:gd name="connsiteX40" fmla="*/ 332706 w 1988478"/>
                <a:gd name="connsiteY40" fmla="*/ 388124 h 1144808"/>
                <a:gd name="connsiteX41" fmla="*/ 324730 w 1988478"/>
                <a:gd name="connsiteY41" fmla="*/ 387200 h 1144808"/>
                <a:gd name="connsiteX42" fmla="*/ 263515 w 1988478"/>
                <a:gd name="connsiteY42" fmla="*/ 467620 h 1144808"/>
                <a:gd name="connsiteX43" fmla="*/ 239960 w 1988478"/>
                <a:gd name="connsiteY43" fmla="*/ 572143 h 1144808"/>
                <a:gd name="connsiteX44" fmla="*/ 250266 w 1988478"/>
                <a:gd name="connsiteY44" fmla="*/ 607474 h 1144808"/>
                <a:gd name="connsiteX45" fmla="*/ 297374 w 1988478"/>
                <a:gd name="connsiteY45" fmla="*/ 613363 h 1144808"/>
                <a:gd name="connsiteX46" fmla="*/ 359204 w 1988478"/>
                <a:gd name="connsiteY46" fmla="*/ 679610 h 1144808"/>
                <a:gd name="connsiteX47" fmla="*/ 384231 w 1988478"/>
                <a:gd name="connsiteY47" fmla="*/ 691387 h 1144808"/>
                <a:gd name="connsiteX48" fmla="*/ 446061 w 1988478"/>
                <a:gd name="connsiteY48" fmla="*/ 669304 h 1144808"/>
                <a:gd name="connsiteX49" fmla="*/ 471088 w 1988478"/>
                <a:gd name="connsiteY49" fmla="*/ 682554 h 1144808"/>
                <a:gd name="connsiteX50" fmla="*/ 493170 w 1988478"/>
                <a:gd name="connsiteY50" fmla="*/ 741440 h 1144808"/>
                <a:gd name="connsiteX51" fmla="*/ 535862 w 1988478"/>
                <a:gd name="connsiteY51" fmla="*/ 764994 h 1144808"/>
                <a:gd name="connsiteX52" fmla="*/ 553528 w 1988478"/>
                <a:gd name="connsiteY52" fmla="*/ 812103 h 1144808"/>
                <a:gd name="connsiteX53" fmla="*/ 609469 w 1988478"/>
                <a:gd name="connsiteY53" fmla="*/ 823880 h 1144808"/>
                <a:gd name="connsiteX54" fmla="*/ 652162 w 1988478"/>
                <a:gd name="connsiteY54" fmla="*/ 850379 h 1144808"/>
                <a:gd name="connsiteX55" fmla="*/ 649217 w 1988478"/>
                <a:gd name="connsiteY55" fmla="*/ 866572 h 1144808"/>
                <a:gd name="connsiteX56" fmla="*/ 669828 w 1988478"/>
                <a:gd name="connsiteY56" fmla="*/ 876877 h 1144808"/>
                <a:gd name="connsiteX57" fmla="*/ 671300 w 1988478"/>
                <a:gd name="connsiteY57" fmla="*/ 888654 h 1144808"/>
                <a:gd name="connsiteX58" fmla="*/ 653634 w 1988478"/>
                <a:gd name="connsiteY58" fmla="*/ 900432 h 1144808"/>
                <a:gd name="connsiteX59" fmla="*/ 628608 w 1988478"/>
                <a:gd name="connsiteY59" fmla="*/ 894543 h 1144808"/>
                <a:gd name="connsiteX60" fmla="*/ 618302 w 1988478"/>
                <a:gd name="connsiteY60" fmla="*/ 931347 h 1144808"/>
                <a:gd name="connsiteX61" fmla="*/ 565305 w 1988478"/>
                <a:gd name="connsiteY61" fmla="*/ 947540 h 1144808"/>
                <a:gd name="connsiteX62" fmla="*/ 553528 w 1988478"/>
                <a:gd name="connsiteY62" fmla="*/ 921042 h 1144808"/>
                <a:gd name="connsiteX63" fmla="*/ 468143 w 1988478"/>
                <a:gd name="connsiteY63" fmla="*/ 906320 h 1144808"/>
                <a:gd name="connsiteX64" fmla="*/ 450478 w 1988478"/>
                <a:gd name="connsiteY64" fmla="*/ 921042 h 1144808"/>
                <a:gd name="connsiteX65" fmla="*/ 447533 w 1988478"/>
                <a:gd name="connsiteY65" fmla="*/ 881294 h 1144808"/>
                <a:gd name="connsiteX66" fmla="*/ 425451 w 1988478"/>
                <a:gd name="connsiteY66" fmla="*/ 868044 h 1144808"/>
                <a:gd name="connsiteX67" fmla="*/ 406313 w 1988478"/>
                <a:gd name="connsiteY67" fmla="*/ 878349 h 1144808"/>
                <a:gd name="connsiteX68" fmla="*/ 388647 w 1988478"/>
                <a:gd name="connsiteY68" fmla="*/ 925458 h 1144808"/>
                <a:gd name="connsiteX69" fmla="*/ 365093 w 1988478"/>
                <a:gd name="connsiteY69" fmla="*/ 938707 h 1144808"/>
                <a:gd name="connsiteX70" fmla="*/ 323873 w 1988478"/>
                <a:gd name="connsiteY70" fmla="*/ 951957 h 1144808"/>
                <a:gd name="connsiteX71" fmla="*/ 313568 w 1988478"/>
                <a:gd name="connsiteY71" fmla="*/ 963734 h 1144808"/>
                <a:gd name="connsiteX72" fmla="*/ 313568 w 1988478"/>
                <a:gd name="connsiteY72" fmla="*/ 1034397 h 1144808"/>
                <a:gd name="connsiteX73" fmla="*/ 316512 w 1988478"/>
                <a:gd name="connsiteY73" fmla="*/ 1046174 h 1144808"/>
                <a:gd name="connsiteX74" fmla="*/ 300318 w 1988478"/>
                <a:gd name="connsiteY74" fmla="*/ 1062368 h 1144808"/>
                <a:gd name="connsiteX75" fmla="*/ 235544 w 1988478"/>
                <a:gd name="connsiteY75" fmla="*/ 1085922 h 1144808"/>
                <a:gd name="connsiteX76" fmla="*/ 203157 w 1988478"/>
                <a:gd name="connsiteY76" fmla="*/ 1144808 h 1144808"/>
                <a:gd name="connsiteX77" fmla="*/ 176658 w 1988478"/>
                <a:gd name="connsiteY77" fmla="*/ 1119782 h 1144808"/>
                <a:gd name="connsiteX78" fmla="*/ 144271 w 1988478"/>
                <a:gd name="connsiteY78" fmla="*/ 1128615 h 1144808"/>
                <a:gd name="connsiteX79" fmla="*/ 132494 w 1988478"/>
                <a:gd name="connsiteY79" fmla="*/ 1115365 h 1144808"/>
                <a:gd name="connsiteX80" fmla="*/ 98634 w 1988478"/>
                <a:gd name="connsiteY80" fmla="*/ 1022620 h 1144808"/>
                <a:gd name="connsiteX81" fmla="*/ 113355 w 1988478"/>
                <a:gd name="connsiteY81" fmla="*/ 960790 h 1144808"/>
                <a:gd name="connsiteX82" fmla="*/ 141326 w 1988478"/>
                <a:gd name="connsiteY82" fmla="*/ 918097 h 1144808"/>
                <a:gd name="connsiteX83" fmla="*/ 138382 w 1988478"/>
                <a:gd name="connsiteY83" fmla="*/ 881294 h 1144808"/>
                <a:gd name="connsiteX84" fmla="*/ 166353 w 1988478"/>
                <a:gd name="connsiteY84" fmla="*/ 878349 h 1144808"/>
                <a:gd name="connsiteX85" fmla="*/ 175186 w 1988478"/>
                <a:gd name="connsiteY85" fmla="*/ 754689 h 1144808"/>
                <a:gd name="connsiteX86" fmla="*/ 113355 w 1988478"/>
                <a:gd name="connsiteY86" fmla="*/ 679610 h 1144808"/>
                <a:gd name="connsiteX87" fmla="*/ 67719 w 1988478"/>
                <a:gd name="connsiteY87" fmla="*/ 669304 h 1144808"/>
                <a:gd name="connsiteX88" fmla="*/ 51526 w 1988478"/>
                <a:gd name="connsiteY88" fmla="*/ 619251 h 1144808"/>
                <a:gd name="connsiteX89" fmla="*/ 11777 w 1988478"/>
                <a:gd name="connsiteY89" fmla="*/ 614835 h 1144808"/>
                <a:gd name="connsiteX90" fmla="*/ 5889 w 1988478"/>
                <a:gd name="connsiteY90" fmla="*/ 595697 h 1144808"/>
                <a:gd name="connsiteX91" fmla="*/ 11777 w 1988478"/>
                <a:gd name="connsiteY91" fmla="*/ 582448 h 1144808"/>
                <a:gd name="connsiteX92" fmla="*/ 0 w 1988478"/>
                <a:gd name="connsiteY92" fmla="*/ 553005 h 1144808"/>
                <a:gd name="connsiteX93" fmla="*/ 7361 w 1988478"/>
                <a:gd name="connsiteY93" fmla="*/ 533867 h 1144808"/>
                <a:gd name="connsiteX94" fmla="*/ 25027 w 1988478"/>
                <a:gd name="connsiteY94" fmla="*/ 514729 h 1144808"/>
                <a:gd name="connsiteX95" fmla="*/ 33860 w 1988478"/>
                <a:gd name="connsiteY95" fmla="*/ 480870 h 1144808"/>
                <a:gd name="connsiteX96" fmla="*/ 38276 w 1988478"/>
                <a:gd name="connsiteY96" fmla="*/ 447010 h 1144808"/>
                <a:gd name="connsiteX97" fmla="*/ 25027 w 1988478"/>
                <a:gd name="connsiteY97" fmla="*/ 376347 h 1144808"/>
                <a:gd name="connsiteX98" fmla="*/ 20610 w 1988478"/>
                <a:gd name="connsiteY98" fmla="*/ 364570 h 1144808"/>
                <a:gd name="connsiteX99" fmla="*/ 32387 w 1988478"/>
                <a:gd name="connsiteY99" fmla="*/ 345432 h 1144808"/>
                <a:gd name="connsiteX100" fmla="*/ 36632 w 1988478"/>
                <a:gd name="connsiteY100" fmla="*/ 345625 h 1144808"/>
                <a:gd name="connsiteX101" fmla="*/ 70663 w 1988478"/>
                <a:gd name="connsiteY101" fmla="*/ 317461 h 1144808"/>
                <a:gd name="connsiteX102" fmla="*/ 120717 w 1988478"/>
                <a:gd name="connsiteY102" fmla="*/ 318933 h 1144808"/>
                <a:gd name="connsiteX103" fmla="*/ 139854 w 1988478"/>
                <a:gd name="connsiteY103" fmla="*/ 308628 h 1144808"/>
                <a:gd name="connsiteX104" fmla="*/ 157520 w 1988478"/>
                <a:gd name="connsiteY104" fmla="*/ 279185 h 1144808"/>
                <a:gd name="connsiteX105" fmla="*/ 179603 w 1988478"/>
                <a:gd name="connsiteY105" fmla="*/ 279185 h 1144808"/>
                <a:gd name="connsiteX106" fmla="*/ 181075 w 1988478"/>
                <a:gd name="connsiteY106" fmla="*/ 262992 h 1144808"/>
                <a:gd name="connsiteX107" fmla="*/ 195796 w 1988478"/>
                <a:gd name="connsiteY107" fmla="*/ 235021 h 1144808"/>
                <a:gd name="connsiteX108" fmla="*/ 214934 w 1988478"/>
                <a:gd name="connsiteY108" fmla="*/ 249742 h 1144808"/>
                <a:gd name="connsiteX109" fmla="*/ 226711 w 1988478"/>
                <a:gd name="connsiteY109" fmla="*/ 264464 h 1144808"/>
                <a:gd name="connsiteX110" fmla="*/ 256154 w 1988478"/>
                <a:gd name="connsiteY110" fmla="*/ 258575 h 1144808"/>
                <a:gd name="connsiteX111" fmla="*/ 257626 w 1988478"/>
                <a:gd name="connsiteY111" fmla="*/ 220299 h 1144808"/>
                <a:gd name="connsiteX112" fmla="*/ 278236 w 1988478"/>
                <a:gd name="connsiteY112" fmla="*/ 201161 h 1144808"/>
                <a:gd name="connsiteX113" fmla="*/ 284770 w 1988478"/>
                <a:gd name="connsiteY113" fmla="*/ 190501 h 1144808"/>
                <a:gd name="connsiteX0" fmla="*/ 1299372 w 1988478"/>
                <a:gd name="connsiteY0" fmla="*/ 0 h 1144808"/>
                <a:gd name="connsiteX1" fmla="*/ 1988478 w 1988478"/>
                <a:gd name="connsiteY1" fmla="*/ 190501 h 1144808"/>
                <a:gd name="connsiteX2" fmla="*/ 1922620 w 1988478"/>
                <a:gd name="connsiteY2" fmla="*/ 239125 h 1144808"/>
                <a:gd name="connsiteX3" fmla="*/ 1922626 w 1988478"/>
                <a:gd name="connsiteY3" fmla="*/ 239437 h 1144808"/>
                <a:gd name="connsiteX4" fmla="*/ 1809270 w 1988478"/>
                <a:gd name="connsiteY4" fmla="*/ 342488 h 1144808"/>
                <a:gd name="connsiteX5" fmla="*/ 1697387 w 1988478"/>
                <a:gd name="connsiteY5" fmla="*/ 523562 h 1144808"/>
                <a:gd name="connsiteX6" fmla="*/ 1679721 w 1988478"/>
                <a:gd name="connsiteY6" fmla="*/ 610419 h 1144808"/>
                <a:gd name="connsiteX7" fmla="*/ 1688554 w 1988478"/>
                <a:gd name="connsiteY7" fmla="*/ 644278 h 1144808"/>
                <a:gd name="connsiteX8" fmla="*/ 1678249 w 1988478"/>
                <a:gd name="connsiteY8" fmla="*/ 738495 h 1144808"/>
                <a:gd name="connsiteX9" fmla="*/ 1648806 w 1988478"/>
                <a:gd name="connsiteY9" fmla="*/ 770883 h 1144808"/>
                <a:gd name="connsiteX10" fmla="*/ 1650278 w 1988478"/>
                <a:gd name="connsiteY10" fmla="*/ 815047 h 1144808"/>
                <a:gd name="connsiteX11" fmla="*/ 1629668 w 1988478"/>
                <a:gd name="connsiteY11" fmla="*/ 787076 h 1144808"/>
                <a:gd name="connsiteX12" fmla="*/ 1613475 w 1988478"/>
                <a:gd name="connsiteY12" fmla="*/ 773827 h 1144808"/>
                <a:gd name="connsiteX13" fmla="*/ 1600225 w 1988478"/>
                <a:gd name="connsiteY13" fmla="*/ 742912 h 1144808"/>
                <a:gd name="connsiteX14" fmla="*/ 1532506 w 1988478"/>
                <a:gd name="connsiteY14" fmla="*/ 700220 h 1144808"/>
                <a:gd name="connsiteX15" fmla="*/ 1520729 w 1988478"/>
                <a:gd name="connsiteY15" fmla="*/ 678137 h 1144808"/>
                <a:gd name="connsiteX16" fmla="*/ 1442705 w 1988478"/>
                <a:gd name="connsiteY16" fmla="*/ 664888 h 1144808"/>
                <a:gd name="connsiteX17" fmla="*/ 1405902 w 1988478"/>
                <a:gd name="connsiteY17" fmla="*/ 639862 h 1144808"/>
                <a:gd name="connsiteX18" fmla="*/ 1370570 w 1988478"/>
                <a:gd name="connsiteY18" fmla="*/ 632501 h 1144808"/>
                <a:gd name="connsiteX19" fmla="*/ 1347016 w 1988478"/>
                <a:gd name="connsiteY19" fmla="*/ 607474 h 1144808"/>
                <a:gd name="connsiteX20" fmla="*/ 1266048 w 1988478"/>
                <a:gd name="connsiteY20" fmla="*/ 569198 h 1144808"/>
                <a:gd name="connsiteX21" fmla="*/ 1177719 w 1988478"/>
                <a:gd name="connsiteY21" fmla="*/ 511785 h 1144808"/>
                <a:gd name="connsiteX22" fmla="*/ 1143859 w 1988478"/>
                <a:gd name="connsiteY22" fmla="*/ 461732 h 1144808"/>
                <a:gd name="connsiteX23" fmla="*/ 1082029 w 1988478"/>
                <a:gd name="connsiteY23" fmla="*/ 452899 h 1144808"/>
                <a:gd name="connsiteX24" fmla="*/ 1065835 w 1988478"/>
                <a:gd name="connsiteY24" fmla="*/ 452899 h 1144808"/>
                <a:gd name="connsiteX25" fmla="*/ 1011366 w 1988478"/>
                <a:gd name="connsiteY25" fmla="*/ 388124 h 1144808"/>
                <a:gd name="connsiteX26" fmla="*/ 894878 w 1988478"/>
                <a:gd name="connsiteY26" fmla="*/ 354634 h 1144808"/>
                <a:gd name="connsiteX27" fmla="*/ 771406 w 1988478"/>
                <a:gd name="connsiteY27" fmla="*/ 391069 h 1144808"/>
                <a:gd name="connsiteX28" fmla="*/ 672772 w 1988478"/>
                <a:gd name="connsiteY28" fmla="*/ 472037 h 1144808"/>
                <a:gd name="connsiteX29" fmla="*/ 652162 w 1988478"/>
                <a:gd name="connsiteY29" fmla="*/ 476453 h 1144808"/>
                <a:gd name="connsiteX30" fmla="*/ 584443 w 1988478"/>
                <a:gd name="connsiteY30" fmla="*/ 563310 h 1144808"/>
                <a:gd name="connsiteX31" fmla="*/ 560888 w 1988478"/>
                <a:gd name="connsiteY31" fmla="*/ 557421 h 1144808"/>
                <a:gd name="connsiteX32" fmla="*/ 541751 w 1988478"/>
                <a:gd name="connsiteY32" fmla="*/ 516201 h 1144808"/>
                <a:gd name="connsiteX33" fmla="*/ 527029 w 1988478"/>
                <a:gd name="connsiteY33" fmla="*/ 461732 h 1144808"/>
                <a:gd name="connsiteX34" fmla="*/ 471088 w 1988478"/>
                <a:gd name="connsiteY34" fmla="*/ 436705 h 1144808"/>
                <a:gd name="connsiteX35" fmla="*/ 476976 w 1988478"/>
                <a:gd name="connsiteY35" fmla="*/ 414623 h 1144808"/>
                <a:gd name="connsiteX36" fmla="*/ 425451 w 1988478"/>
                <a:gd name="connsiteY36" fmla="*/ 379291 h 1144808"/>
                <a:gd name="connsiteX37" fmla="*/ 382759 w 1988478"/>
                <a:gd name="connsiteY37" fmla="*/ 398429 h 1144808"/>
                <a:gd name="connsiteX38" fmla="*/ 359204 w 1988478"/>
                <a:gd name="connsiteY38" fmla="*/ 379291 h 1144808"/>
                <a:gd name="connsiteX39" fmla="*/ 332706 w 1988478"/>
                <a:gd name="connsiteY39" fmla="*/ 388124 h 1144808"/>
                <a:gd name="connsiteX40" fmla="*/ 324730 w 1988478"/>
                <a:gd name="connsiteY40" fmla="*/ 387200 h 1144808"/>
                <a:gd name="connsiteX41" fmla="*/ 263515 w 1988478"/>
                <a:gd name="connsiteY41" fmla="*/ 467620 h 1144808"/>
                <a:gd name="connsiteX42" fmla="*/ 239960 w 1988478"/>
                <a:gd name="connsiteY42" fmla="*/ 572143 h 1144808"/>
                <a:gd name="connsiteX43" fmla="*/ 250266 w 1988478"/>
                <a:gd name="connsiteY43" fmla="*/ 607474 h 1144808"/>
                <a:gd name="connsiteX44" fmla="*/ 297374 w 1988478"/>
                <a:gd name="connsiteY44" fmla="*/ 613363 h 1144808"/>
                <a:gd name="connsiteX45" fmla="*/ 359204 w 1988478"/>
                <a:gd name="connsiteY45" fmla="*/ 679610 h 1144808"/>
                <a:gd name="connsiteX46" fmla="*/ 384231 w 1988478"/>
                <a:gd name="connsiteY46" fmla="*/ 691387 h 1144808"/>
                <a:gd name="connsiteX47" fmla="*/ 446061 w 1988478"/>
                <a:gd name="connsiteY47" fmla="*/ 669304 h 1144808"/>
                <a:gd name="connsiteX48" fmla="*/ 471088 w 1988478"/>
                <a:gd name="connsiteY48" fmla="*/ 682554 h 1144808"/>
                <a:gd name="connsiteX49" fmla="*/ 493170 w 1988478"/>
                <a:gd name="connsiteY49" fmla="*/ 741440 h 1144808"/>
                <a:gd name="connsiteX50" fmla="*/ 535862 w 1988478"/>
                <a:gd name="connsiteY50" fmla="*/ 764994 h 1144808"/>
                <a:gd name="connsiteX51" fmla="*/ 553528 w 1988478"/>
                <a:gd name="connsiteY51" fmla="*/ 812103 h 1144808"/>
                <a:gd name="connsiteX52" fmla="*/ 609469 w 1988478"/>
                <a:gd name="connsiteY52" fmla="*/ 823880 h 1144808"/>
                <a:gd name="connsiteX53" fmla="*/ 652162 w 1988478"/>
                <a:gd name="connsiteY53" fmla="*/ 850379 h 1144808"/>
                <a:gd name="connsiteX54" fmla="*/ 649217 w 1988478"/>
                <a:gd name="connsiteY54" fmla="*/ 866572 h 1144808"/>
                <a:gd name="connsiteX55" fmla="*/ 669828 w 1988478"/>
                <a:gd name="connsiteY55" fmla="*/ 876877 h 1144808"/>
                <a:gd name="connsiteX56" fmla="*/ 671300 w 1988478"/>
                <a:gd name="connsiteY56" fmla="*/ 888654 h 1144808"/>
                <a:gd name="connsiteX57" fmla="*/ 653634 w 1988478"/>
                <a:gd name="connsiteY57" fmla="*/ 900432 h 1144808"/>
                <a:gd name="connsiteX58" fmla="*/ 628608 w 1988478"/>
                <a:gd name="connsiteY58" fmla="*/ 894543 h 1144808"/>
                <a:gd name="connsiteX59" fmla="*/ 618302 w 1988478"/>
                <a:gd name="connsiteY59" fmla="*/ 931347 h 1144808"/>
                <a:gd name="connsiteX60" fmla="*/ 565305 w 1988478"/>
                <a:gd name="connsiteY60" fmla="*/ 947540 h 1144808"/>
                <a:gd name="connsiteX61" fmla="*/ 553528 w 1988478"/>
                <a:gd name="connsiteY61" fmla="*/ 921042 h 1144808"/>
                <a:gd name="connsiteX62" fmla="*/ 468143 w 1988478"/>
                <a:gd name="connsiteY62" fmla="*/ 906320 h 1144808"/>
                <a:gd name="connsiteX63" fmla="*/ 450478 w 1988478"/>
                <a:gd name="connsiteY63" fmla="*/ 921042 h 1144808"/>
                <a:gd name="connsiteX64" fmla="*/ 447533 w 1988478"/>
                <a:gd name="connsiteY64" fmla="*/ 881294 h 1144808"/>
                <a:gd name="connsiteX65" fmla="*/ 425451 w 1988478"/>
                <a:gd name="connsiteY65" fmla="*/ 868044 h 1144808"/>
                <a:gd name="connsiteX66" fmla="*/ 406313 w 1988478"/>
                <a:gd name="connsiteY66" fmla="*/ 878349 h 1144808"/>
                <a:gd name="connsiteX67" fmla="*/ 388647 w 1988478"/>
                <a:gd name="connsiteY67" fmla="*/ 925458 h 1144808"/>
                <a:gd name="connsiteX68" fmla="*/ 365093 w 1988478"/>
                <a:gd name="connsiteY68" fmla="*/ 938707 h 1144808"/>
                <a:gd name="connsiteX69" fmla="*/ 323873 w 1988478"/>
                <a:gd name="connsiteY69" fmla="*/ 951957 h 1144808"/>
                <a:gd name="connsiteX70" fmla="*/ 313568 w 1988478"/>
                <a:gd name="connsiteY70" fmla="*/ 963734 h 1144808"/>
                <a:gd name="connsiteX71" fmla="*/ 313568 w 1988478"/>
                <a:gd name="connsiteY71" fmla="*/ 1034397 h 1144808"/>
                <a:gd name="connsiteX72" fmla="*/ 316512 w 1988478"/>
                <a:gd name="connsiteY72" fmla="*/ 1046174 h 1144808"/>
                <a:gd name="connsiteX73" fmla="*/ 300318 w 1988478"/>
                <a:gd name="connsiteY73" fmla="*/ 1062368 h 1144808"/>
                <a:gd name="connsiteX74" fmla="*/ 235544 w 1988478"/>
                <a:gd name="connsiteY74" fmla="*/ 1085922 h 1144808"/>
                <a:gd name="connsiteX75" fmla="*/ 203157 w 1988478"/>
                <a:gd name="connsiteY75" fmla="*/ 1144808 h 1144808"/>
                <a:gd name="connsiteX76" fmla="*/ 176658 w 1988478"/>
                <a:gd name="connsiteY76" fmla="*/ 1119782 h 1144808"/>
                <a:gd name="connsiteX77" fmla="*/ 144271 w 1988478"/>
                <a:gd name="connsiteY77" fmla="*/ 1128615 h 1144808"/>
                <a:gd name="connsiteX78" fmla="*/ 132494 w 1988478"/>
                <a:gd name="connsiteY78" fmla="*/ 1115365 h 1144808"/>
                <a:gd name="connsiteX79" fmla="*/ 98634 w 1988478"/>
                <a:gd name="connsiteY79" fmla="*/ 1022620 h 1144808"/>
                <a:gd name="connsiteX80" fmla="*/ 113355 w 1988478"/>
                <a:gd name="connsiteY80" fmla="*/ 960790 h 1144808"/>
                <a:gd name="connsiteX81" fmla="*/ 141326 w 1988478"/>
                <a:gd name="connsiteY81" fmla="*/ 918097 h 1144808"/>
                <a:gd name="connsiteX82" fmla="*/ 138382 w 1988478"/>
                <a:gd name="connsiteY82" fmla="*/ 881294 h 1144808"/>
                <a:gd name="connsiteX83" fmla="*/ 166353 w 1988478"/>
                <a:gd name="connsiteY83" fmla="*/ 878349 h 1144808"/>
                <a:gd name="connsiteX84" fmla="*/ 175186 w 1988478"/>
                <a:gd name="connsiteY84" fmla="*/ 754689 h 1144808"/>
                <a:gd name="connsiteX85" fmla="*/ 113355 w 1988478"/>
                <a:gd name="connsiteY85" fmla="*/ 679610 h 1144808"/>
                <a:gd name="connsiteX86" fmla="*/ 67719 w 1988478"/>
                <a:gd name="connsiteY86" fmla="*/ 669304 h 1144808"/>
                <a:gd name="connsiteX87" fmla="*/ 51526 w 1988478"/>
                <a:gd name="connsiteY87" fmla="*/ 619251 h 1144808"/>
                <a:gd name="connsiteX88" fmla="*/ 11777 w 1988478"/>
                <a:gd name="connsiteY88" fmla="*/ 614835 h 1144808"/>
                <a:gd name="connsiteX89" fmla="*/ 5889 w 1988478"/>
                <a:gd name="connsiteY89" fmla="*/ 595697 h 1144808"/>
                <a:gd name="connsiteX90" fmla="*/ 11777 w 1988478"/>
                <a:gd name="connsiteY90" fmla="*/ 582448 h 1144808"/>
                <a:gd name="connsiteX91" fmla="*/ 0 w 1988478"/>
                <a:gd name="connsiteY91" fmla="*/ 553005 h 1144808"/>
                <a:gd name="connsiteX92" fmla="*/ 7361 w 1988478"/>
                <a:gd name="connsiteY92" fmla="*/ 533867 h 1144808"/>
                <a:gd name="connsiteX93" fmla="*/ 25027 w 1988478"/>
                <a:gd name="connsiteY93" fmla="*/ 514729 h 1144808"/>
                <a:gd name="connsiteX94" fmla="*/ 33860 w 1988478"/>
                <a:gd name="connsiteY94" fmla="*/ 480870 h 1144808"/>
                <a:gd name="connsiteX95" fmla="*/ 38276 w 1988478"/>
                <a:gd name="connsiteY95" fmla="*/ 447010 h 1144808"/>
                <a:gd name="connsiteX96" fmla="*/ 25027 w 1988478"/>
                <a:gd name="connsiteY96" fmla="*/ 376347 h 1144808"/>
                <a:gd name="connsiteX97" fmla="*/ 20610 w 1988478"/>
                <a:gd name="connsiteY97" fmla="*/ 364570 h 1144808"/>
                <a:gd name="connsiteX98" fmla="*/ 32387 w 1988478"/>
                <a:gd name="connsiteY98" fmla="*/ 345432 h 1144808"/>
                <a:gd name="connsiteX99" fmla="*/ 36632 w 1988478"/>
                <a:gd name="connsiteY99" fmla="*/ 345625 h 1144808"/>
                <a:gd name="connsiteX100" fmla="*/ 70663 w 1988478"/>
                <a:gd name="connsiteY100" fmla="*/ 317461 h 1144808"/>
                <a:gd name="connsiteX101" fmla="*/ 120717 w 1988478"/>
                <a:gd name="connsiteY101" fmla="*/ 318933 h 1144808"/>
                <a:gd name="connsiteX102" fmla="*/ 139854 w 1988478"/>
                <a:gd name="connsiteY102" fmla="*/ 308628 h 1144808"/>
                <a:gd name="connsiteX103" fmla="*/ 157520 w 1988478"/>
                <a:gd name="connsiteY103" fmla="*/ 279185 h 1144808"/>
                <a:gd name="connsiteX104" fmla="*/ 179603 w 1988478"/>
                <a:gd name="connsiteY104" fmla="*/ 279185 h 1144808"/>
                <a:gd name="connsiteX105" fmla="*/ 181075 w 1988478"/>
                <a:gd name="connsiteY105" fmla="*/ 262992 h 1144808"/>
                <a:gd name="connsiteX106" fmla="*/ 195796 w 1988478"/>
                <a:gd name="connsiteY106" fmla="*/ 235021 h 1144808"/>
                <a:gd name="connsiteX107" fmla="*/ 214934 w 1988478"/>
                <a:gd name="connsiteY107" fmla="*/ 249742 h 1144808"/>
                <a:gd name="connsiteX108" fmla="*/ 226711 w 1988478"/>
                <a:gd name="connsiteY108" fmla="*/ 264464 h 1144808"/>
                <a:gd name="connsiteX109" fmla="*/ 256154 w 1988478"/>
                <a:gd name="connsiteY109" fmla="*/ 258575 h 1144808"/>
                <a:gd name="connsiteX110" fmla="*/ 257626 w 1988478"/>
                <a:gd name="connsiteY110" fmla="*/ 220299 h 1144808"/>
                <a:gd name="connsiteX111" fmla="*/ 278236 w 1988478"/>
                <a:gd name="connsiteY111" fmla="*/ 201161 h 1144808"/>
                <a:gd name="connsiteX112" fmla="*/ 284770 w 1988478"/>
                <a:gd name="connsiteY112" fmla="*/ 190501 h 1144808"/>
                <a:gd name="connsiteX113" fmla="*/ 1390812 w 1988478"/>
                <a:gd name="connsiteY113" fmla="*/ 91440 h 1144808"/>
                <a:gd name="connsiteX0" fmla="*/ 1988478 w 1988478"/>
                <a:gd name="connsiteY0" fmla="*/ 122681 h 1076988"/>
                <a:gd name="connsiteX1" fmla="*/ 1922620 w 1988478"/>
                <a:gd name="connsiteY1" fmla="*/ 171305 h 1076988"/>
                <a:gd name="connsiteX2" fmla="*/ 1922626 w 1988478"/>
                <a:gd name="connsiteY2" fmla="*/ 171617 h 1076988"/>
                <a:gd name="connsiteX3" fmla="*/ 1809270 w 1988478"/>
                <a:gd name="connsiteY3" fmla="*/ 274668 h 1076988"/>
                <a:gd name="connsiteX4" fmla="*/ 1697387 w 1988478"/>
                <a:gd name="connsiteY4" fmla="*/ 455742 h 1076988"/>
                <a:gd name="connsiteX5" fmla="*/ 1679721 w 1988478"/>
                <a:gd name="connsiteY5" fmla="*/ 542599 h 1076988"/>
                <a:gd name="connsiteX6" fmla="*/ 1688554 w 1988478"/>
                <a:gd name="connsiteY6" fmla="*/ 576458 h 1076988"/>
                <a:gd name="connsiteX7" fmla="*/ 1678249 w 1988478"/>
                <a:gd name="connsiteY7" fmla="*/ 670675 h 1076988"/>
                <a:gd name="connsiteX8" fmla="*/ 1648806 w 1988478"/>
                <a:gd name="connsiteY8" fmla="*/ 703063 h 1076988"/>
                <a:gd name="connsiteX9" fmla="*/ 1650278 w 1988478"/>
                <a:gd name="connsiteY9" fmla="*/ 747227 h 1076988"/>
                <a:gd name="connsiteX10" fmla="*/ 1629668 w 1988478"/>
                <a:gd name="connsiteY10" fmla="*/ 719256 h 1076988"/>
                <a:gd name="connsiteX11" fmla="*/ 1613475 w 1988478"/>
                <a:gd name="connsiteY11" fmla="*/ 706007 h 1076988"/>
                <a:gd name="connsiteX12" fmla="*/ 1600225 w 1988478"/>
                <a:gd name="connsiteY12" fmla="*/ 675092 h 1076988"/>
                <a:gd name="connsiteX13" fmla="*/ 1532506 w 1988478"/>
                <a:gd name="connsiteY13" fmla="*/ 632400 h 1076988"/>
                <a:gd name="connsiteX14" fmla="*/ 1520729 w 1988478"/>
                <a:gd name="connsiteY14" fmla="*/ 610317 h 1076988"/>
                <a:gd name="connsiteX15" fmla="*/ 1442705 w 1988478"/>
                <a:gd name="connsiteY15" fmla="*/ 597068 h 1076988"/>
                <a:gd name="connsiteX16" fmla="*/ 1405902 w 1988478"/>
                <a:gd name="connsiteY16" fmla="*/ 572042 h 1076988"/>
                <a:gd name="connsiteX17" fmla="*/ 1370570 w 1988478"/>
                <a:gd name="connsiteY17" fmla="*/ 564681 h 1076988"/>
                <a:gd name="connsiteX18" fmla="*/ 1347016 w 1988478"/>
                <a:gd name="connsiteY18" fmla="*/ 539654 h 1076988"/>
                <a:gd name="connsiteX19" fmla="*/ 1266048 w 1988478"/>
                <a:gd name="connsiteY19" fmla="*/ 501378 h 1076988"/>
                <a:gd name="connsiteX20" fmla="*/ 1177719 w 1988478"/>
                <a:gd name="connsiteY20" fmla="*/ 443965 h 1076988"/>
                <a:gd name="connsiteX21" fmla="*/ 1143859 w 1988478"/>
                <a:gd name="connsiteY21" fmla="*/ 393912 h 1076988"/>
                <a:gd name="connsiteX22" fmla="*/ 1082029 w 1988478"/>
                <a:gd name="connsiteY22" fmla="*/ 385079 h 1076988"/>
                <a:gd name="connsiteX23" fmla="*/ 1065835 w 1988478"/>
                <a:gd name="connsiteY23" fmla="*/ 385079 h 1076988"/>
                <a:gd name="connsiteX24" fmla="*/ 1011366 w 1988478"/>
                <a:gd name="connsiteY24" fmla="*/ 320304 h 1076988"/>
                <a:gd name="connsiteX25" fmla="*/ 894878 w 1988478"/>
                <a:gd name="connsiteY25" fmla="*/ 286814 h 1076988"/>
                <a:gd name="connsiteX26" fmla="*/ 771406 w 1988478"/>
                <a:gd name="connsiteY26" fmla="*/ 323249 h 1076988"/>
                <a:gd name="connsiteX27" fmla="*/ 672772 w 1988478"/>
                <a:gd name="connsiteY27" fmla="*/ 404217 h 1076988"/>
                <a:gd name="connsiteX28" fmla="*/ 652162 w 1988478"/>
                <a:gd name="connsiteY28" fmla="*/ 408633 h 1076988"/>
                <a:gd name="connsiteX29" fmla="*/ 584443 w 1988478"/>
                <a:gd name="connsiteY29" fmla="*/ 495490 h 1076988"/>
                <a:gd name="connsiteX30" fmla="*/ 560888 w 1988478"/>
                <a:gd name="connsiteY30" fmla="*/ 489601 h 1076988"/>
                <a:gd name="connsiteX31" fmla="*/ 541751 w 1988478"/>
                <a:gd name="connsiteY31" fmla="*/ 448381 h 1076988"/>
                <a:gd name="connsiteX32" fmla="*/ 527029 w 1988478"/>
                <a:gd name="connsiteY32" fmla="*/ 393912 h 1076988"/>
                <a:gd name="connsiteX33" fmla="*/ 471088 w 1988478"/>
                <a:gd name="connsiteY33" fmla="*/ 368885 h 1076988"/>
                <a:gd name="connsiteX34" fmla="*/ 476976 w 1988478"/>
                <a:gd name="connsiteY34" fmla="*/ 346803 h 1076988"/>
                <a:gd name="connsiteX35" fmla="*/ 425451 w 1988478"/>
                <a:gd name="connsiteY35" fmla="*/ 311471 h 1076988"/>
                <a:gd name="connsiteX36" fmla="*/ 382759 w 1988478"/>
                <a:gd name="connsiteY36" fmla="*/ 330609 h 1076988"/>
                <a:gd name="connsiteX37" fmla="*/ 359204 w 1988478"/>
                <a:gd name="connsiteY37" fmla="*/ 311471 h 1076988"/>
                <a:gd name="connsiteX38" fmla="*/ 332706 w 1988478"/>
                <a:gd name="connsiteY38" fmla="*/ 320304 h 1076988"/>
                <a:gd name="connsiteX39" fmla="*/ 324730 w 1988478"/>
                <a:gd name="connsiteY39" fmla="*/ 319380 h 1076988"/>
                <a:gd name="connsiteX40" fmla="*/ 263515 w 1988478"/>
                <a:gd name="connsiteY40" fmla="*/ 399800 h 1076988"/>
                <a:gd name="connsiteX41" fmla="*/ 239960 w 1988478"/>
                <a:gd name="connsiteY41" fmla="*/ 504323 h 1076988"/>
                <a:gd name="connsiteX42" fmla="*/ 250266 w 1988478"/>
                <a:gd name="connsiteY42" fmla="*/ 539654 h 1076988"/>
                <a:gd name="connsiteX43" fmla="*/ 297374 w 1988478"/>
                <a:gd name="connsiteY43" fmla="*/ 545543 h 1076988"/>
                <a:gd name="connsiteX44" fmla="*/ 359204 w 1988478"/>
                <a:gd name="connsiteY44" fmla="*/ 611790 h 1076988"/>
                <a:gd name="connsiteX45" fmla="*/ 384231 w 1988478"/>
                <a:gd name="connsiteY45" fmla="*/ 623567 h 1076988"/>
                <a:gd name="connsiteX46" fmla="*/ 446061 w 1988478"/>
                <a:gd name="connsiteY46" fmla="*/ 601484 h 1076988"/>
                <a:gd name="connsiteX47" fmla="*/ 471088 w 1988478"/>
                <a:gd name="connsiteY47" fmla="*/ 614734 h 1076988"/>
                <a:gd name="connsiteX48" fmla="*/ 493170 w 1988478"/>
                <a:gd name="connsiteY48" fmla="*/ 673620 h 1076988"/>
                <a:gd name="connsiteX49" fmla="*/ 535862 w 1988478"/>
                <a:gd name="connsiteY49" fmla="*/ 697174 h 1076988"/>
                <a:gd name="connsiteX50" fmla="*/ 553528 w 1988478"/>
                <a:gd name="connsiteY50" fmla="*/ 744283 h 1076988"/>
                <a:gd name="connsiteX51" fmla="*/ 609469 w 1988478"/>
                <a:gd name="connsiteY51" fmla="*/ 756060 h 1076988"/>
                <a:gd name="connsiteX52" fmla="*/ 652162 w 1988478"/>
                <a:gd name="connsiteY52" fmla="*/ 782559 h 1076988"/>
                <a:gd name="connsiteX53" fmla="*/ 649217 w 1988478"/>
                <a:gd name="connsiteY53" fmla="*/ 798752 h 1076988"/>
                <a:gd name="connsiteX54" fmla="*/ 669828 w 1988478"/>
                <a:gd name="connsiteY54" fmla="*/ 809057 h 1076988"/>
                <a:gd name="connsiteX55" fmla="*/ 671300 w 1988478"/>
                <a:gd name="connsiteY55" fmla="*/ 820834 h 1076988"/>
                <a:gd name="connsiteX56" fmla="*/ 653634 w 1988478"/>
                <a:gd name="connsiteY56" fmla="*/ 832612 h 1076988"/>
                <a:gd name="connsiteX57" fmla="*/ 628608 w 1988478"/>
                <a:gd name="connsiteY57" fmla="*/ 826723 h 1076988"/>
                <a:gd name="connsiteX58" fmla="*/ 618302 w 1988478"/>
                <a:gd name="connsiteY58" fmla="*/ 863527 h 1076988"/>
                <a:gd name="connsiteX59" fmla="*/ 565305 w 1988478"/>
                <a:gd name="connsiteY59" fmla="*/ 879720 h 1076988"/>
                <a:gd name="connsiteX60" fmla="*/ 553528 w 1988478"/>
                <a:gd name="connsiteY60" fmla="*/ 853222 h 1076988"/>
                <a:gd name="connsiteX61" fmla="*/ 468143 w 1988478"/>
                <a:gd name="connsiteY61" fmla="*/ 838500 h 1076988"/>
                <a:gd name="connsiteX62" fmla="*/ 450478 w 1988478"/>
                <a:gd name="connsiteY62" fmla="*/ 853222 h 1076988"/>
                <a:gd name="connsiteX63" fmla="*/ 447533 w 1988478"/>
                <a:gd name="connsiteY63" fmla="*/ 813474 h 1076988"/>
                <a:gd name="connsiteX64" fmla="*/ 425451 w 1988478"/>
                <a:gd name="connsiteY64" fmla="*/ 800224 h 1076988"/>
                <a:gd name="connsiteX65" fmla="*/ 406313 w 1988478"/>
                <a:gd name="connsiteY65" fmla="*/ 810529 h 1076988"/>
                <a:gd name="connsiteX66" fmla="*/ 388647 w 1988478"/>
                <a:gd name="connsiteY66" fmla="*/ 857638 h 1076988"/>
                <a:gd name="connsiteX67" fmla="*/ 365093 w 1988478"/>
                <a:gd name="connsiteY67" fmla="*/ 870887 h 1076988"/>
                <a:gd name="connsiteX68" fmla="*/ 323873 w 1988478"/>
                <a:gd name="connsiteY68" fmla="*/ 884137 h 1076988"/>
                <a:gd name="connsiteX69" fmla="*/ 313568 w 1988478"/>
                <a:gd name="connsiteY69" fmla="*/ 895914 h 1076988"/>
                <a:gd name="connsiteX70" fmla="*/ 313568 w 1988478"/>
                <a:gd name="connsiteY70" fmla="*/ 966577 h 1076988"/>
                <a:gd name="connsiteX71" fmla="*/ 316512 w 1988478"/>
                <a:gd name="connsiteY71" fmla="*/ 978354 h 1076988"/>
                <a:gd name="connsiteX72" fmla="*/ 300318 w 1988478"/>
                <a:gd name="connsiteY72" fmla="*/ 994548 h 1076988"/>
                <a:gd name="connsiteX73" fmla="*/ 235544 w 1988478"/>
                <a:gd name="connsiteY73" fmla="*/ 1018102 h 1076988"/>
                <a:gd name="connsiteX74" fmla="*/ 203157 w 1988478"/>
                <a:gd name="connsiteY74" fmla="*/ 1076988 h 1076988"/>
                <a:gd name="connsiteX75" fmla="*/ 176658 w 1988478"/>
                <a:gd name="connsiteY75" fmla="*/ 1051962 h 1076988"/>
                <a:gd name="connsiteX76" fmla="*/ 144271 w 1988478"/>
                <a:gd name="connsiteY76" fmla="*/ 1060795 h 1076988"/>
                <a:gd name="connsiteX77" fmla="*/ 132494 w 1988478"/>
                <a:gd name="connsiteY77" fmla="*/ 1047545 h 1076988"/>
                <a:gd name="connsiteX78" fmla="*/ 98634 w 1988478"/>
                <a:gd name="connsiteY78" fmla="*/ 954800 h 1076988"/>
                <a:gd name="connsiteX79" fmla="*/ 113355 w 1988478"/>
                <a:gd name="connsiteY79" fmla="*/ 892970 h 1076988"/>
                <a:gd name="connsiteX80" fmla="*/ 141326 w 1988478"/>
                <a:gd name="connsiteY80" fmla="*/ 850277 h 1076988"/>
                <a:gd name="connsiteX81" fmla="*/ 138382 w 1988478"/>
                <a:gd name="connsiteY81" fmla="*/ 813474 h 1076988"/>
                <a:gd name="connsiteX82" fmla="*/ 166353 w 1988478"/>
                <a:gd name="connsiteY82" fmla="*/ 810529 h 1076988"/>
                <a:gd name="connsiteX83" fmla="*/ 175186 w 1988478"/>
                <a:gd name="connsiteY83" fmla="*/ 686869 h 1076988"/>
                <a:gd name="connsiteX84" fmla="*/ 113355 w 1988478"/>
                <a:gd name="connsiteY84" fmla="*/ 611790 h 1076988"/>
                <a:gd name="connsiteX85" fmla="*/ 67719 w 1988478"/>
                <a:gd name="connsiteY85" fmla="*/ 601484 h 1076988"/>
                <a:gd name="connsiteX86" fmla="*/ 51526 w 1988478"/>
                <a:gd name="connsiteY86" fmla="*/ 551431 h 1076988"/>
                <a:gd name="connsiteX87" fmla="*/ 11777 w 1988478"/>
                <a:gd name="connsiteY87" fmla="*/ 547015 h 1076988"/>
                <a:gd name="connsiteX88" fmla="*/ 5889 w 1988478"/>
                <a:gd name="connsiteY88" fmla="*/ 527877 h 1076988"/>
                <a:gd name="connsiteX89" fmla="*/ 11777 w 1988478"/>
                <a:gd name="connsiteY89" fmla="*/ 514628 h 1076988"/>
                <a:gd name="connsiteX90" fmla="*/ 0 w 1988478"/>
                <a:gd name="connsiteY90" fmla="*/ 485185 h 1076988"/>
                <a:gd name="connsiteX91" fmla="*/ 7361 w 1988478"/>
                <a:gd name="connsiteY91" fmla="*/ 466047 h 1076988"/>
                <a:gd name="connsiteX92" fmla="*/ 25027 w 1988478"/>
                <a:gd name="connsiteY92" fmla="*/ 446909 h 1076988"/>
                <a:gd name="connsiteX93" fmla="*/ 33860 w 1988478"/>
                <a:gd name="connsiteY93" fmla="*/ 413050 h 1076988"/>
                <a:gd name="connsiteX94" fmla="*/ 38276 w 1988478"/>
                <a:gd name="connsiteY94" fmla="*/ 379190 h 1076988"/>
                <a:gd name="connsiteX95" fmla="*/ 25027 w 1988478"/>
                <a:gd name="connsiteY95" fmla="*/ 308527 h 1076988"/>
                <a:gd name="connsiteX96" fmla="*/ 20610 w 1988478"/>
                <a:gd name="connsiteY96" fmla="*/ 296750 h 1076988"/>
                <a:gd name="connsiteX97" fmla="*/ 32387 w 1988478"/>
                <a:gd name="connsiteY97" fmla="*/ 277612 h 1076988"/>
                <a:gd name="connsiteX98" fmla="*/ 36632 w 1988478"/>
                <a:gd name="connsiteY98" fmla="*/ 277805 h 1076988"/>
                <a:gd name="connsiteX99" fmla="*/ 70663 w 1988478"/>
                <a:gd name="connsiteY99" fmla="*/ 249641 h 1076988"/>
                <a:gd name="connsiteX100" fmla="*/ 120717 w 1988478"/>
                <a:gd name="connsiteY100" fmla="*/ 251113 h 1076988"/>
                <a:gd name="connsiteX101" fmla="*/ 139854 w 1988478"/>
                <a:gd name="connsiteY101" fmla="*/ 240808 h 1076988"/>
                <a:gd name="connsiteX102" fmla="*/ 157520 w 1988478"/>
                <a:gd name="connsiteY102" fmla="*/ 211365 h 1076988"/>
                <a:gd name="connsiteX103" fmla="*/ 179603 w 1988478"/>
                <a:gd name="connsiteY103" fmla="*/ 211365 h 1076988"/>
                <a:gd name="connsiteX104" fmla="*/ 181075 w 1988478"/>
                <a:gd name="connsiteY104" fmla="*/ 195172 h 1076988"/>
                <a:gd name="connsiteX105" fmla="*/ 195796 w 1988478"/>
                <a:gd name="connsiteY105" fmla="*/ 167201 h 1076988"/>
                <a:gd name="connsiteX106" fmla="*/ 214934 w 1988478"/>
                <a:gd name="connsiteY106" fmla="*/ 181922 h 1076988"/>
                <a:gd name="connsiteX107" fmla="*/ 226711 w 1988478"/>
                <a:gd name="connsiteY107" fmla="*/ 196644 h 1076988"/>
                <a:gd name="connsiteX108" fmla="*/ 256154 w 1988478"/>
                <a:gd name="connsiteY108" fmla="*/ 190755 h 1076988"/>
                <a:gd name="connsiteX109" fmla="*/ 257626 w 1988478"/>
                <a:gd name="connsiteY109" fmla="*/ 152479 h 1076988"/>
                <a:gd name="connsiteX110" fmla="*/ 278236 w 1988478"/>
                <a:gd name="connsiteY110" fmla="*/ 133341 h 1076988"/>
                <a:gd name="connsiteX111" fmla="*/ 284770 w 1988478"/>
                <a:gd name="connsiteY111" fmla="*/ 122681 h 1076988"/>
                <a:gd name="connsiteX112" fmla="*/ 1390812 w 1988478"/>
                <a:gd name="connsiteY112" fmla="*/ 23620 h 1076988"/>
                <a:gd name="connsiteX0" fmla="*/ 1988478 w 1988478"/>
                <a:gd name="connsiteY0" fmla="*/ 0 h 954307"/>
                <a:gd name="connsiteX1" fmla="*/ 1922620 w 1988478"/>
                <a:gd name="connsiteY1" fmla="*/ 48624 h 954307"/>
                <a:gd name="connsiteX2" fmla="*/ 1922626 w 1988478"/>
                <a:gd name="connsiteY2" fmla="*/ 48936 h 954307"/>
                <a:gd name="connsiteX3" fmla="*/ 1809270 w 1988478"/>
                <a:gd name="connsiteY3" fmla="*/ 151987 h 954307"/>
                <a:gd name="connsiteX4" fmla="*/ 1697387 w 1988478"/>
                <a:gd name="connsiteY4" fmla="*/ 333061 h 954307"/>
                <a:gd name="connsiteX5" fmla="*/ 1679721 w 1988478"/>
                <a:gd name="connsiteY5" fmla="*/ 419918 h 954307"/>
                <a:gd name="connsiteX6" fmla="*/ 1688554 w 1988478"/>
                <a:gd name="connsiteY6" fmla="*/ 453777 h 954307"/>
                <a:gd name="connsiteX7" fmla="*/ 1678249 w 1988478"/>
                <a:gd name="connsiteY7" fmla="*/ 547994 h 954307"/>
                <a:gd name="connsiteX8" fmla="*/ 1648806 w 1988478"/>
                <a:gd name="connsiteY8" fmla="*/ 580382 h 954307"/>
                <a:gd name="connsiteX9" fmla="*/ 1650278 w 1988478"/>
                <a:gd name="connsiteY9" fmla="*/ 624546 h 954307"/>
                <a:gd name="connsiteX10" fmla="*/ 1629668 w 1988478"/>
                <a:gd name="connsiteY10" fmla="*/ 596575 h 954307"/>
                <a:gd name="connsiteX11" fmla="*/ 1613475 w 1988478"/>
                <a:gd name="connsiteY11" fmla="*/ 583326 h 954307"/>
                <a:gd name="connsiteX12" fmla="*/ 1600225 w 1988478"/>
                <a:gd name="connsiteY12" fmla="*/ 552411 h 954307"/>
                <a:gd name="connsiteX13" fmla="*/ 1532506 w 1988478"/>
                <a:gd name="connsiteY13" fmla="*/ 509719 h 954307"/>
                <a:gd name="connsiteX14" fmla="*/ 1520729 w 1988478"/>
                <a:gd name="connsiteY14" fmla="*/ 487636 h 954307"/>
                <a:gd name="connsiteX15" fmla="*/ 1442705 w 1988478"/>
                <a:gd name="connsiteY15" fmla="*/ 474387 h 954307"/>
                <a:gd name="connsiteX16" fmla="*/ 1405902 w 1988478"/>
                <a:gd name="connsiteY16" fmla="*/ 449361 h 954307"/>
                <a:gd name="connsiteX17" fmla="*/ 1370570 w 1988478"/>
                <a:gd name="connsiteY17" fmla="*/ 442000 h 954307"/>
                <a:gd name="connsiteX18" fmla="*/ 1347016 w 1988478"/>
                <a:gd name="connsiteY18" fmla="*/ 416973 h 954307"/>
                <a:gd name="connsiteX19" fmla="*/ 1266048 w 1988478"/>
                <a:gd name="connsiteY19" fmla="*/ 378697 h 954307"/>
                <a:gd name="connsiteX20" fmla="*/ 1177719 w 1988478"/>
                <a:gd name="connsiteY20" fmla="*/ 321284 h 954307"/>
                <a:gd name="connsiteX21" fmla="*/ 1143859 w 1988478"/>
                <a:gd name="connsiteY21" fmla="*/ 271231 h 954307"/>
                <a:gd name="connsiteX22" fmla="*/ 1082029 w 1988478"/>
                <a:gd name="connsiteY22" fmla="*/ 262398 h 954307"/>
                <a:gd name="connsiteX23" fmla="*/ 1065835 w 1988478"/>
                <a:gd name="connsiteY23" fmla="*/ 262398 h 954307"/>
                <a:gd name="connsiteX24" fmla="*/ 1011366 w 1988478"/>
                <a:gd name="connsiteY24" fmla="*/ 197623 h 954307"/>
                <a:gd name="connsiteX25" fmla="*/ 894878 w 1988478"/>
                <a:gd name="connsiteY25" fmla="*/ 164133 h 954307"/>
                <a:gd name="connsiteX26" fmla="*/ 771406 w 1988478"/>
                <a:gd name="connsiteY26" fmla="*/ 200568 h 954307"/>
                <a:gd name="connsiteX27" fmla="*/ 672772 w 1988478"/>
                <a:gd name="connsiteY27" fmla="*/ 281536 h 954307"/>
                <a:gd name="connsiteX28" fmla="*/ 652162 w 1988478"/>
                <a:gd name="connsiteY28" fmla="*/ 285952 h 954307"/>
                <a:gd name="connsiteX29" fmla="*/ 584443 w 1988478"/>
                <a:gd name="connsiteY29" fmla="*/ 372809 h 954307"/>
                <a:gd name="connsiteX30" fmla="*/ 560888 w 1988478"/>
                <a:gd name="connsiteY30" fmla="*/ 366920 h 954307"/>
                <a:gd name="connsiteX31" fmla="*/ 541751 w 1988478"/>
                <a:gd name="connsiteY31" fmla="*/ 325700 h 954307"/>
                <a:gd name="connsiteX32" fmla="*/ 527029 w 1988478"/>
                <a:gd name="connsiteY32" fmla="*/ 271231 h 954307"/>
                <a:gd name="connsiteX33" fmla="*/ 471088 w 1988478"/>
                <a:gd name="connsiteY33" fmla="*/ 246204 h 954307"/>
                <a:gd name="connsiteX34" fmla="*/ 476976 w 1988478"/>
                <a:gd name="connsiteY34" fmla="*/ 224122 h 954307"/>
                <a:gd name="connsiteX35" fmla="*/ 425451 w 1988478"/>
                <a:gd name="connsiteY35" fmla="*/ 188790 h 954307"/>
                <a:gd name="connsiteX36" fmla="*/ 382759 w 1988478"/>
                <a:gd name="connsiteY36" fmla="*/ 207928 h 954307"/>
                <a:gd name="connsiteX37" fmla="*/ 359204 w 1988478"/>
                <a:gd name="connsiteY37" fmla="*/ 188790 h 954307"/>
                <a:gd name="connsiteX38" fmla="*/ 332706 w 1988478"/>
                <a:gd name="connsiteY38" fmla="*/ 197623 h 954307"/>
                <a:gd name="connsiteX39" fmla="*/ 324730 w 1988478"/>
                <a:gd name="connsiteY39" fmla="*/ 196699 h 954307"/>
                <a:gd name="connsiteX40" fmla="*/ 263515 w 1988478"/>
                <a:gd name="connsiteY40" fmla="*/ 277119 h 954307"/>
                <a:gd name="connsiteX41" fmla="*/ 239960 w 1988478"/>
                <a:gd name="connsiteY41" fmla="*/ 381642 h 954307"/>
                <a:gd name="connsiteX42" fmla="*/ 250266 w 1988478"/>
                <a:gd name="connsiteY42" fmla="*/ 416973 h 954307"/>
                <a:gd name="connsiteX43" fmla="*/ 297374 w 1988478"/>
                <a:gd name="connsiteY43" fmla="*/ 422862 h 954307"/>
                <a:gd name="connsiteX44" fmla="*/ 359204 w 1988478"/>
                <a:gd name="connsiteY44" fmla="*/ 489109 h 954307"/>
                <a:gd name="connsiteX45" fmla="*/ 384231 w 1988478"/>
                <a:gd name="connsiteY45" fmla="*/ 500886 h 954307"/>
                <a:gd name="connsiteX46" fmla="*/ 446061 w 1988478"/>
                <a:gd name="connsiteY46" fmla="*/ 478803 h 954307"/>
                <a:gd name="connsiteX47" fmla="*/ 471088 w 1988478"/>
                <a:gd name="connsiteY47" fmla="*/ 492053 h 954307"/>
                <a:gd name="connsiteX48" fmla="*/ 493170 w 1988478"/>
                <a:gd name="connsiteY48" fmla="*/ 550939 h 954307"/>
                <a:gd name="connsiteX49" fmla="*/ 535862 w 1988478"/>
                <a:gd name="connsiteY49" fmla="*/ 574493 h 954307"/>
                <a:gd name="connsiteX50" fmla="*/ 553528 w 1988478"/>
                <a:gd name="connsiteY50" fmla="*/ 621602 h 954307"/>
                <a:gd name="connsiteX51" fmla="*/ 609469 w 1988478"/>
                <a:gd name="connsiteY51" fmla="*/ 633379 h 954307"/>
                <a:gd name="connsiteX52" fmla="*/ 652162 w 1988478"/>
                <a:gd name="connsiteY52" fmla="*/ 659878 h 954307"/>
                <a:gd name="connsiteX53" fmla="*/ 649217 w 1988478"/>
                <a:gd name="connsiteY53" fmla="*/ 676071 h 954307"/>
                <a:gd name="connsiteX54" fmla="*/ 669828 w 1988478"/>
                <a:gd name="connsiteY54" fmla="*/ 686376 h 954307"/>
                <a:gd name="connsiteX55" fmla="*/ 671300 w 1988478"/>
                <a:gd name="connsiteY55" fmla="*/ 698153 h 954307"/>
                <a:gd name="connsiteX56" fmla="*/ 653634 w 1988478"/>
                <a:gd name="connsiteY56" fmla="*/ 709931 h 954307"/>
                <a:gd name="connsiteX57" fmla="*/ 628608 w 1988478"/>
                <a:gd name="connsiteY57" fmla="*/ 704042 h 954307"/>
                <a:gd name="connsiteX58" fmla="*/ 618302 w 1988478"/>
                <a:gd name="connsiteY58" fmla="*/ 740846 h 954307"/>
                <a:gd name="connsiteX59" fmla="*/ 565305 w 1988478"/>
                <a:gd name="connsiteY59" fmla="*/ 757039 h 954307"/>
                <a:gd name="connsiteX60" fmla="*/ 553528 w 1988478"/>
                <a:gd name="connsiteY60" fmla="*/ 730541 h 954307"/>
                <a:gd name="connsiteX61" fmla="*/ 468143 w 1988478"/>
                <a:gd name="connsiteY61" fmla="*/ 715819 h 954307"/>
                <a:gd name="connsiteX62" fmla="*/ 450478 w 1988478"/>
                <a:gd name="connsiteY62" fmla="*/ 730541 h 954307"/>
                <a:gd name="connsiteX63" fmla="*/ 447533 w 1988478"/>
                <a:gd name="connsiteY63" fmla="*/ 690793 h 954307"/>
                <a:gd name="connsiteX64" fmla="*/ 425451 w 1988478"/>
                <a:gd name="connsiteY64" fmla="*/ 677543 h 954307"/>
                <a:gd name="connsiteX65" fmla="*/ 406313 w 1988478"/>
                <a:gd name="connsiteY65" fmla="*/ 687848 h 954307"/>
                <a:gd name="connsiteX66" fmla="*/ 388647 w 1988478"/>
                <a:gd name="connsiteY66" fmla="*/ 734957 h 954307"/>
                <a:gd name="connsiteX67" fmla="*/ 365093 w 1988478"/>
                <a:gd name="connsiteY67" fmla="*/ 748206 h 954307"/>
                <a:gd name="connsiteX68" fmla="*/ 323873 w 1988478"/>
                <a:gd name="connsiteY68" fmla="*/ 761456 h 954307"/>
                <a:gd name="connsiteX69" fmla="*/ 313568 w 1988478"/>
                <a:gd name="connsiteY69" fmla="*/ 773233 h 954307"/>
                <a:gd name="connsiteX70" fmla="*/ 313568 w 1988478"/>
                <a:gd name="connsiteY70" fmla="*/ 843896 h 954307"/>
                <a:gd name="connsiteX71" fmla="*/ 316512 w 1988478"/>
                <a:gd name="connsiteY71" fmla="*/ 855673 h 954307"/>
                <a:gd name="connsiteX72" fmla="*/ 300318 w 1988478"/>
                <a:gd name="connsiteY72" fmla="*/ 871867 h 954307"/>
                <a:gd name="connsiteX73" fmla="*/ 235544 w 1988478"/>
                <a:gd name="connsiteY73" fmla="*/ 895421 h 954307"/>
                <a:gd name="connsiteX74" fmla="*/ 203157 w 1988478"/>
                <a:gd name="connsiteY74" fmla="*/ 954307 h 954307"/>
                <a:gd name="connsiteX75" fmla="*/ 176658 w 1988478"/>
                <a:gd name="connsiteY75" fmla="*/ 929281 h 954307"/>
                <a:gd name="connsiteX76" fmla="*/ 144271 w 1988478"/>
                <a:gd name="connsiteY76" fmla="*/ 938114 h 954307"/>
                <a:gd name="connsiteX77" fmla="*/ 132494 w 1988478"/>
                <a:gd name="connsiteY77" fmla="*/ 924864 h 954307"/>
                <a:gd name="connsiteX78" fmla="*/ 98634 w 1988478"/>
                <a:gd name="connsiteY78" fmla="*/ 832119 h 954307"/>
                <a:gd name="connsiteX79" fmla="*/ 113355 w 1988478"/>
                <a:gd name="connsiteY79" fmla="*/ 770289 h 954307"/>
                <a:gd name="connsiteX80" fmla="*/ 141326 w 1988478"/>
                <a:gd name="connsiteY80" fmla="*/ 727596 h 954307"/>
                <a:gd name="connsiteX81" fmla="*/ 138382 w 1988478"/>
                <a:gd name="connsiteY81" fmla="*/ 690793 h 954307"/>
                <a:gd name="connsiteX82" fmla="*/ 166353 w 1988478"/>
                <a:gd name="connsiteY82" fmla="*/ 687848 h 954307"/>
                <a:gd name="connsiteX83" fmla="*/ 175186 w 1988478"/>
                <a:gd name="connsiteY83" fmla="*/ 564188 h 954307"/>
                <a:gd name="connsiteX84" fmla="*/ 113355 w 1988478"/>
                <a:gd name="connsiteY84" fmla="*/ 489109 h 954307"/>
                <a:gd name="connsiteX85" fmla="*/ 67719 w 1988478"/>
                <a:gd name="connsiteY85" fmla="*/ 478803 h 954307"/>
                <a:gd name="connsiteX86" fmla="*/ 51526 w 1988478"/>
                <a:gd name="connsiteY86" fmla="*/ 428750 h 954307"/>
                <a:gd name="connsiteX87" fmla="*/ 11777 w 1988478"/>
                <a:gd name="connsiteY87" fmla="*/ 424334 h 954307"/>
                <a:gd name="connsiteX88" fmla="*/ 5889 w 1988478"/>
                <a:gd name="connsiteY88" fmla="*/ 405196 h 954307"/>
                <a:gd name="connsiteX89" fmla="*/ 11777 w 1988478"/>
                <a:gd name="connsiteY89" fmla="*/ 391947 h 954307"/>
                <a:gd name="connsiteX90" fmla="*/ 0 w 1988478"/>
                <a:gd name="connsiteY90" fmla="*/ 362504 h 954307"/>
                <a:gd name="connsiteX91" fmla="*/ 7361 w 1988478"/>
                <a:gd name="connsiteY91" fmla="*/ 343366 h 954307"/>
                <a:gd name="connsiteX92" fmla="*/ 25027 w 1988478"/>
                <a:gd name="connsiteY92" fmla="*/ 324228 h 954307"/>
                <a:gd name="connsiteX93" fmla="*/ 33860 w 1988478"/>
                <a:gd name="connsiteY93" fmla="*/ 290369 h 954307"/>
                <a:gd name="connsiteX94" fmla="*/ 38276 w 1988478"/>
                <a:gd name="connsiteY94" fmla="*/ 256509 h 954307"/>
                <a:gd name="connsiteX95" fmla="*/ 25027 w 1988478"/>
                <a:gd name="connsiteY95" fmla="*/ 185846 h 954307"/>
                <a:gd name="connsiteX96" fmla="*/ 20610 w 1988478"/>
                <a:gd name="connsiteY96" fmla="*/ 174069 h 954307"/>
                <a:gd name="connsiteX97" fmla="*/ 32387 w 1988478"/>
                <a:gd name="connsiteY97" fmla="*/ 154931 h 954307"/>
                <a:gd name="connsiteX98" fmla="*/ 36632 w 1988478"/>
                <a:gd name="connsiteY98" fmla="*/ 155124 h 954307"/>
                <a:gd name="connsiteX99" fmla="*/ 70663 w 1988478"/>
                <a:gd name="connsiteY99" fmla="*/ 126960 h 954307"/>
                <a:gd name="connsiteX100" fmla="*/ 120717 w 1988478"/>
                <a:gd name="connsiteY100" fmla="*/ 128432 h 954307"/>
                <a:gd name="connsiteX101" fmla="*/ 139854 w 1988478"/>
                <a:gd name="connsiteY101" fmla="*/ 118127 h 954307"/>
                <a:gd name="connsiteX102" fmla="*/ 157520 w 1988478"/>
                <a:gd name="connsiteY102" fmla="*/ 88684 h 954307"/>
                <a:gd name="connsiteX103" fmla="*/ 179603 w 1988478"/>
                <a:gd name="connsiteY103" fmla="*/ 88684 h 954307"/>
                <a:gd name="connsiteX104" fmla="*/ 181075 w 1988478"/>
                <a:gd name="connsiteY104" fmla="*/ 72491 h 954307"/>
                <a:gd name="connsiteX105" fmla="*/ 195796 w 1988478"/>
                <a:gd name="connsiteY105" fmla="*/ 44520 h 954307"/>
                <a:gd name="connsiteX106" fmla="*/ 214934 w 1988478"/>
                <a:gd name="connsiteY106" fmla="*/ 59241 h 954307"/>
                <a:gd name="connsiteX107" fmla="*/ 226711 w 1988478"/>
                <a:gd name="connsiteY107" fmla="*/ 73963 h 954307"/>
                <a:gd name="connsiteX108" fmla="*/ 256154 w 1988478"/>
                <a:gd name="connsiteY108" fmla="*/ 68074 h 954307"/>
                <a:gd name="connsiteX109" fmla="*/ 257626 w 1988478"/>
                <a:gd name="connsiteY109" fmla="*/ 29798 h 954307"/>
                <a:gd name="connsiteX110" fmla="*/ 278236 w 1988478"/>
                <a:gd name="connsiteY110" fmla="*/ 10660 h 954307"/>
                <a:gd name="connsiteX111" fmla="*/ 284770 w 1988478"/>
                <a:gd name="connsiteY111" fmla="*/ 0 h 95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988478" h="954307">
                  <a:moveTo>
                    <a:pt x="1988478" y="0"/>
                  </a:moveTo>
                  <a:lnTo>
                    <a:pt x="1922620" y="48624"/>
                  </a:lnTo>
                  <a:lnTo>
                    <a:pt x="1922626" y="48936"/>
                  </a:lnTo>
                  <a:lnTo>
                    <a:pt x="1809270" y="151987"/>
                  </a:lnTo>
                  <a:lnTo>
                    <a:pt x="1697387" y="333061"/>
                  </a:lnTo>
                  <a:lnTo>
                    <a:pt x="1679721" y="419918"/>
                  </a:lnTo>
                  <a:lnTo>
                    <a:pt x="1688554" y="453777"/>
                  </a:lnTo>
                  <a:lnTo>
                    <a:pt x="1678249" y="547994"/>
                  </a:lnTo>
                  <a:lnTo>
                    <a:pt x="1648806" y="580382"/>
                  </a:lnTo>
                  <a:cubicBezTo>
                    <a:pt x="1649297" y="595103"/>
                    <a:pt x="1649787" y="609825"/>
                    <a:pt x="1650278" y="624546"/>
                  </a:cubicBezTo>
                  <a:lnTo>
                    <a:pt x="1629668" y="596575"/>
                  </a:lnTo>
                  <a:lnTo>
                    <a:pt x="1613475" y="583326"/>
                  </a:lnTo>
                  <a:lnTo>
                    <a:pt x="1600225" y="552411"/>
                  </a:lnTo>
                  <a:lnTo>
                    <a:pt x="1532506" y="509719"/>
                  </a:lnTo>
                  <a:lnTo>
                    <a:pt x="1520729" y="487636"/>
                  </a:lnTo>
                  <a:lnTo>
                    <a:pt x="1442705" y="474387"/>
                  </a:lnTo>
                  <a:lnTo>
                    <a:pt x="1405902" y="449361"/>
                  </a:lnTo>
                  <a:lnTo>
                    <a:pt x="1370570" y="442000"/>
                  </a:lnTo>
                  <a:lnTo>
                    <a:pt x="1347016" y="416973"/>
                  </a:lnTo>
                  <a:lnTo>
                    <a:pt x="1266048" y="378697"/>
                  </a:lnTo>
                  <a:lnTo>
                    <a:pt x="1177719" y="321284"/>
                  </a:lnTo>
                  <a:lnTo>
                    <a:pt x="1143859" y="271231"/>
                  </a:lnTo>
                  <a:lnTo>
                    <a:pt x="1082029" y="262398"/>
                  </a:lnTo>
                  <a:lnTo>
                    <a:pt x="1065835" y="262398"/>
                  </a:lnTo>
                  <a:lnTo>
                    <a:pt x="1011366" y="197623"/>
                  </a:lnTo>
                  <a:lnTo>
                    <a:pt x="894878" y="164133"/>
                  </a:lnTo>
                  <a:lnTo>
                    <a:pt x="771406" y="200568"/>
                  </a:lnTo>
                  <a:lnTo>
                    <a:pt x="672772" y="281536"/>
                  </a:lnTo>
                  <a:lnTo>
                    <a:pt x="652162" y="285952"/>
                  </a:lnTo>
                  <a:lnTo>
                    <a:pt x="584443" y="372809"/>
                  </a:lnTo>
                  <a:lnTo>
                    <a:pt x="560888" y="366920"/>
                  </a:lnTo>
                  <a:lnTo>
                    <a:pt x="541751" y="325700"/>
                  </a:lnTo>
                  <a:lnTo>
                    <a:pt x="527029" y="271231"/>
                  </a:lnTo>
                  <a:lnTo>
                    <a:pt x="471088" y="246204"/>
                  </a:lnTo>
                  <a:lnTo>
                    <a:pt x="476976" y="224122"/>
                  </a:lnTo>
                  <a:lnTo>
                    <a:pt x="425451" y="188790"/>
                  </a:lnTo>
                  <a:lnTo>
                    <a:pt x="382759" y="207928"/>
                  </a:lnTo>
                  <a:lnTo>
                    <a:pt x="359204" y="188790"/>
                  </a:lnTo>
                  <a:lnTo>
                    <a:pt x="332706" y="197623"/>
                  </a:lnTo>
                  <a:lnTo>
                    <a:pt x="324730" y="196699"/>
                  </a:lnTo>
                  <a:lnTo>
                    <a:pt x="263515" y="277119"/>
                  </a:lnTo>
                  <a:lnTo>
                    <a:pt x="239960" y="381642"/>
                  </a:lnTo>
                  <a:lnTo>
                    <a:pt x="250266" y="416973"/>
                  </a:lnTo>
                  <a:lnTo>
                    <a:pt x="297374" y="422862"/>
                  </a:lnTo>
                  <a:lnTo>
                    <a:pt x="359204" y="489109"/>
                  </a:lnTo>
                  <a:lnTo>
                    <a:pt x="384231" y="500886"/>
                  </a:lnTo>
                  <a:lnTo>
                    <a:pt x="446061" y="478803"/>
                  </a:lnTo>
                  <a:lnTo>
                    <a:pt x="471088" y="492053"/>
                  </a:lnTo>
                  <a:lnTo>
                    <a:pt x="493170" y="550939"/>
                  </a:lnTo>
                  <a:lnTo>
                    <a:pt x="535862" y="574493"/>
                  </a:lnTo>
                  <a:lnTo>
                    <a:pt x="553528" y="621602"/>
                  </a:lnTo>
                  <a:lnTo>
                    <a:pt x="609469" y="633379"/>
                  </a:lnTo>
                  <a:lnTo>
                    <a:pt x="652162" y="659878"/>
                  </a:lnTo>
                  <a:lnTo>
                    <a:pt x="649217" y="676071"/>
                  </a:lnTo>
                  <a:lnTo>
                    <a:pt x="669828" y="686376"/>
                  </a:lnTo>
                  <a:lnTo>
                    <a:pt x="671300" y="698153"/>
                  </a:lnTo>
                  <a:lnTo>
                    <a:pt x="653634" y="709931"/>
                  </a:lnTo>
                  <a:lnTo>
                    <a:pt x="628608" y="704042"/>
                  </a:lnTo>
                  <a:lnTo>
                    <a:pt x="618302" y="740846"/>
                  </a:lnTo>
                  <a:lnTo>
                    <a:pt x="565305" y="757039"/>
                  </a:lnTo>
                  <a:lnTo>
                    <a:pt x="553528" y="730541"/>
                  </a:lnTo>
                  <a:lnTo>
                    <a:pt x="468143" y="715819"/>
                  </a:lnTo>
                  <a:lnTo>
                    <a:pt x="450478" y="730541"/>
                  </a:lnTo>
                  <a:lnTo>
                    <a:pt x="447533" y="690793"/>
                  </a:lnTo>
                  <a:lnTo>
                    <a:pt x="425451" y="677543"/>
                  </a:lnTo>
                  <a:lnTo>
                    <a:pt x="406313" y="687848"/>
                  </a:lnTo>
                  <a:lnTo>
                    <a:pt x="388647" y="734957"/>
                  </a:lnTo>
                  <a:lnTo>
                    <a:pt x="365093" y="748206"/>
                  </a:lnTo>
                  <a:lnTo>
                    <a:pt x="323873" y="761456"/>
                  </a:lnTo>
                  <a:lnTo>
                    <a:pt x="313568" y="773233"/>
                  </a:lnTo>
                  <a:lnTo>
                    <a:pt x="313568" y="843896"/>
                  </a:lnTo>
                  <a:lnTo>
                    <a:pt x="316512" y="855673"/>
                  </a:lnTo>
                  <a:lnTo>
                    <a:pt x="300318" y="871867"/>
                  </a:lnTo>
                  <a:lnTo>
                    <a:pt x="235544" y="895421"/>
                  </a:lnTo>
                  <a:lnTo>
                    <a:pt x="203157" y="954307"/>
                  </a:lnTo>
                  <a:lnTo>
                    <a:pt x="176658" y="929281"/>
                  </a:lnTo>
                  <a:lnTo>
                    <a:pt x="144271" y="938114"/>
                  </a:lnTo>
                  <a:lnTo>
                    <a:pt x="132494" y="924864"/>
                  </a:lnTo>
                  <a:lnTo>
                    <a:pt x="98634" y="832119"/>
                  </a:lnTo>
                  <a:lnTo>
                    <a:pt x="113355" y="770289"/>
                  </a:lnTo>
                  <a:lnTo>
                    <a:pt x="141326" y="727596"/>
                  </a:lnTo>
                  <a:lnTo>
                    <a:pt x="138382" y="690793"/>
                  </a:lnTo>
                  <a:lnTo>
                    <a:pt x="166353" y="687848"/>
                  </a:lnTo>
                  <a:lnTo>
                    <a:pt x="175186" y="564188"/>
                  </a:lnTo>
                  <a:lnTo>
                    <a:pt x="113355" y="489109"/>
                  </a:lnTo>
                  <a:lnTo>
                    <a:pt x="67719" y="478803"/>
                  </a:lnTo>
                  <a:lnTo>
                    <a:pt x="51526" y="428750"/>
                  </a:lnTo>
                  <a:lnTo>
                    <a:pt x="11777" y="424334"/>
                  </a:lnTo>
                  <a:lnTo>
                    <a:pt x="5889" y="405196"/>
                  </a:lnTo>
                  <a:lnTo>
                    <a:pt x="11777" y="391947"/>
                  </a:lnTo>
                  <a:lnTo>
                    <a:pt x="0" y="362504"/>
                  </a:lnTo>
                  <a:lnTo>
                    <a:pt x="7361" y="343366"/>
                  </a:lnTo>
                  <a:lnTo>
                    <a:pt x="25027" y="324228"/>
                  </a:lnTo>
                  <a:lnTo>
                    <a:pt x="33860" y="290369"/>
                  </a:lnTo>
                  <a:lnTo>
                    <a:pt x="38276" y="256509"/>
                  </a:lnTo>
                  <a:lnTo>
                    <a:pt x="25027" y="185846"/>
                  </a:lnTo>
                  <a:lnTo>
                    <a:pt x="20610" y="174069"/>
                  </a:lnTo>
                  <a:lnTo>
                    <a:pt x="32387" y="154931"/>
                  </a:lnTo>
                  <a:lnTo>
                    <a:pt x="36632" y="155124"/>
                  </a:lnTo>
                  <a:lnTo>
                    <a:pt x="70663" y="126960"/>
                  </a:lnTo>
                  <a:lnTo>
                    <a:pt x="120717" y="128432"/>
                  </a:lnTo>
                  <a:lnTo>
                    <a:pt x="139854" y="118127"/>
                  </a:lnTo>
                  <a:lnTo>
                    <a:pt x="157520" y="88684"/>
                  </a:lnTo>
                  <a:lnTo>
                    <a:pt x="179603" y="88684"/>
                  </a:lnTo>
                  <a:lnTo>
                    <a:pt x="181075" y="72491"/>
                  </a:lnTo>
                  <a:lnTo>
                    <a:pt x="195796" y="44520"/>
                  </a:lnTo>
                  <a:lnTo>
                    <a:pt x="214934" y="59241"/>
                  </a:lnTo>
                  <a:lnTo>
                    <a:pt x="226711" y="73963"/>
                  </a:lnTo>
                  <a:lnTo>
                    <a:pt x="256154" y="68074"/>
                  </a:lnTo>
                  <a:cubicBezTo>
                    <a:pt x="256645" y="55315"/>
                    <a:pt x="257135" y="42557"/>
                    <a:pt x="257626" y="29798"/>
                  </a:cubicBezTo>
                  <a:lnTo>
                    <a:pt x="278236" y="10660"/>
                  </a:lnTo>
                  <a:lnTo>
                    <a:pt x="284770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BD7C60F-42C4-CC03-3C8A-21360762A384}"/>
                </a:ext>
              </a:extLst>
            </p:cNvPr>
            <p:cNvSpPr/>
            <p:nvPr/>
          </p:nvSpPr>
          <p:spPr>
            <a:xfrm rot="836583">
              <a:off x="4779782" y="2771251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25FB858C-BA0E-C36E-5DAF-C92F3051DAE7}"/>
                </a:ext>
              </a:extLst>
            </p:cNvPr>
            <p:cNvSpPr/>
            <p:nvPr/>
          </p:nvSpPr>
          <p:spPr>
            <a:xfrm rot="362872">
              <a:off x="4319116" y="26336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C32BE23-73D1-20BA-B029-A612C1178B7E}"/>
                </a:ext>
              </a:extLst>
            </p:cNvPr>
            <p:cNvSpPr/>
            <p:nvPr/>
          </p:nvSpPr>
          <p:spPr>
            <a:xfrm>
              <a:off x="4372694" y="2145753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FA9EF24D-9DB1-3D8B-51C0-403C5E46A8F3}"/>
                </a:ext>
              </a:extLst>
            </p:cNvPr>
            <p:cNvSpPr/>
            <p:nvPr/>
          </p:nvSpPr>
          <p:spPr>
            <a:xfrm>
              <a:off x="5323494" y="981582"/>
              <a:ext cx="403958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1C95D151-51D2-1C00-E095-A2379A2F21B9}"/>
              </a:ext>
            </a:extLst>
          </p:cNvPr>
          <p:cNvGrpSpPr/>
          <p:nvPr/>
        </p:nvGrpSpPr>
        <p:grpSpPr>
          <a:xfrm>
            <a:off x="6942158" y="825501"/>
            <a:ext cx="2092118" cy="2711450"/>
            <a:chOff x="6942158" y="825501"/>
            <a:chExt cx="2092118" cy="271145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FEE12A1-ECF5-BE95-F354-4C86BBBDDD6B}"/>
                </a:ext>
              </a:extLst>
            </p:cNvPr>
            <p:cNvSpPr/>
            <p:nvPr/>
          </p:nvSpPr>
          <p:spPr>
            <a:xfrm>
              <a:off x="7090550" y="1683234"/>
              <a:ext cx="859734" cy="82911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AF93AE5-A713-07D5-90B2-966685D78648}"/>
                </a:ext>
              </a:extLst>
            </p:cNvPr>
            <p:cNvSpPr/>
            <p:nvPr/>
          </p:nvSpPr>
          <p:spPr>
            <a:xfrm>
              <a:off x="7012822" y="2339223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8BF598A-BD7D-C9FF-B9A1-76BE77FFBEBD}"/>
                </a:ext>
              </a:extLst>
            </p:cNvPr>
            <p:cNvSpPr/>
            <p:nvPr/>
          </p:nvSpPr>
          <p:spPr>
            <a:xfrm>
              <a:off x="7462710" y="2372339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21AAC52-DB55-4512-2DEC-AF877BD1D838}"/>
                </a:ext>
              </a:extLst>
            </p:cNvPr>
            <p:cNvSpPr/>
            <p:nvPr/>
          </p:nvSpPr>
          <p:spPr>
            <a:xfrm>
              <a:off x="6942158" y="3183648"/>
              <a:ext cx="519373" cy="353303"/>
            </a:xfrm>
            <a:custGeom>
              <a:avLst/>
              <a:gdLst>
                <a:gd name="connsiteX0" fmla="*/ 240254 w 519373"/>
                <a:gd name="connsiteY0" fmla="*/ 0 h 353303"/>
                <a:gd name="connsiteX1" fmla="*/ 246143 w 519373"/>
                <a:gd name="connsiteY1" fmla="*/ 25910 h 353303"/>
                <a:gd name="connsiteX2" fmla="*/ 264986 w 519373"/>
                <a:gd name="connsiteY2" fmla="*/ 32976 h 353303"/>
                <a:gd name="connsiteX3" fmla="*/ 274408 w 519373"/>
                <a:gd name="connsiteY3" fmla="*/ 40043 h 353303"/>
                <a:gd name="connsiteX4" fmla="*/ 289718 w 519373"/>
                <a:gd name="connsiteY4" fmla="*/ 47109 h 353303"/>
                <a:gd name="connsiteX5" fmla="*/ 306206 w 519373"/>
                <a:gd name="connsiteY5" fmla="*/ 43576 h 353303"/>
                <a:gd name="connsiteX6" fmla="*/ 312095 w 519373"/>
                <a:gd name="connsiteY6" fmla="*/ 55353 h 353303"/>
                <a:gd name="connsiteX7" fmla="*/ 329761 w 519373"/>
                <a:gd name="connsiteY7" fmla="*/ 61241 h 353303"/>
                <a:gd name="connsiteX8" fmla="*/ 343893 w 519373"/>
                <a:gd name="connsiteY8" fmla="*/ 57708 h 353303"/>
                <a:gd name="connsiteX9" fmla="*/ 360381 w 519373"/>
                <a:gd name="connsiteY9" fmla="*/ 70663 h 353303"/>
                <a:gd name="connsiteX10" fmla="*/ 369803 w 519373"/>
                <a:gd name="connsiteY10" fmla="*/ 58886 h 353303"/>
                <a:gd name="connsiteX11" fmla="*/ 391002 w 519373"/>
                <a:gd name="connsiteY11" fmla="*/ 73019 h 353303"/>
                <a:gd name="connsiteX12" fmla="*/ 400424 w 519373"/>
                <a:gd name="connsiteY12" fmla="*/ 82440 h 353303"/>
                <a:gd name="connsiteX13" fmla="*/ 418089 w 519373"/>
                <a:gd name="connsiteY13" fmla="*/ 84796 h 353303"/>
                <a:gd name="connsiteX14" fmla="*/ 427511 w 519373"/>
                <a:gd name="connsiteY14" fmla="*/ 100106 h 353303"/>
                <a:gd name="connsiteX15" fmla="*/ 427511 w 519373"/>
                <a:gd name="connsiteY15" fmla="*/ 124838 h 353303"/>
                <a:gd name="connsiteX16" fmla="*/ 442822 w 519373"/>
                <a:gd name="connsiteY16" fmla="*/ 129549 h 353303"/>
                <a:gd name="connsiteX17" fmla="*/ 446355 w 519373"/>
                <a:gd name="connsiteY17" fmla="*/ 138971 h 353303"/>
                <a:gd name="connsiteX18" fmla="*/ 469909 w 519373"/>
                <a:gd name="connsiteY18" fmla="*/ 142504 h 353303"/>
                <a:gd name="connsiteX19" fmla="*/ 478039 w 519373"/>
                <a:gd name="connsiteY19" fmla="*/ 152667 h 353303"/>
                <a:gd name="connsiteX20" fmla="*/ 475798 w 519373"/>
                <a:gd name="connsiteY20" fmla="*/ 167236 h 353303"/>
                <a:gd name="connsiteX21" fmla="*/ 482864 w 519373"/>
                <a:gd name="connsiteY21" fmla="*/ 174302 h 353303"/>
                <a:gd name="connsiteX22" fmla="*/ 499352 w 519373"/>
                <a:gd name="connsiteY22" fmla="*/ 186080 h 353303"/>
                <a:gd name="connsiteX23" fmla="*/ 494641 w 519373"/>
                <a:gd name="connsiteY23" fmla="*/ 200212 h 353303"/>
                <a:gd name="connsiteX24" fmla="*/ 501707 w 519373"/>
                <a:gd name="connsiteY24" fmla="*/ 214345 h 353303"/>
                <a:gd name="connsiteX25" fmla="*/ 514662 w 519373"/>
                <a:gd name="connsiteY25" fmla="*/ 214345 h 353303"/>
                <a:gd name="connsiteX26" fmla="*/ 519373 w 519373"/>
                <a:gd name="connsiteY26" fmla="*/ 219056 h 353303"/>
                <a:gd name="connsiteX27" fmla="*/ 499352 w 519373"/>
                <a:gd name="connsiteY27" fmla="*/ 249676 h 353303"/>
                <a:gd name="connsiteX28" fmla="*/ 500530 w 519373"/>
                <a:gd name="connsiteY28" fmla="*/ 259098 h 353303"/>
                <a:gd name="connsiteX29" fmla="*/ 511129 w 519373"/>
                <a:gd name="connsiteY29" fmla="*/ 262631 h 353303"/>
                <a:gd name="connsiteX30" fmla="*/ 501707 w 519373"/>
                <a:gd name="connsiteY30" fmla="*/ 287363 h 353303"/>
                <a:gd name="connsiteX31" fmla="*/ 489930 w 519373"/>
                <a:gd name="connsiteY31" fmla="*/ 302674 h 353303"/>
                <a:gd name="connsiteX32" fmla="*/ 472265 w 519373"/>
                <a:gd name="connsiteY32" fmla="*/ 290897 h 353303"/>
                <a:gd name="connsiteX33" fmla="*/ 467554 w 519373"/>
                <a:gd name="connsiteY33" fmla="*/ 306207 h 353303"/>
                <a:gd name="connsiteX34" fmla="*/ 478153 w 519373"/>
                <a:gd name="connsiteY34" fmla="*/ 317984 h 353303"/>
                <a:gd name="connsiteX35" fmla="*/ 485219 w 519373"/>
                <a:gd name="connsiteY35" fmla="*/ 342716 h 353303"/>
                <a:gd name="connsiteX36" fmla="*/ 480279 w 519373"/>
                <a:gd name="connsiteY36" fmla="*/ 353303 h 353303"/>
                <a:gd name="connsiteX37" fmla="*/ 915 w 519373"/>
                <a:gd name="connsiteY37" fmla="*/ 353303 h 353303"/>
                <a:gd name="connsiteX38" fmla="*/ 0 w 519373"/>
                <a:gd name="connsiteY38" fmla="*/ 345072 h 353303"/>
                <a:gd name="connsiteX39" fmla="*/ 14133 w 519373"/>
                <a:gd name="connsiteY39" fmla="*/ 317984 h 353303"/>
                <a:gd name="connsiteX40" fmla="*/ 24732 w 519373"/>
                <a:gd name="connsiteY40" fmla="*/ 283830 h 353303"/>
                <a:gd name="connsiteX41" fmla="*/ 40043 w 519373"/>
                <a:gd name="connsiteY41" fmla="*/ 270875 h 353303"/>
                <a:gd name="connsiteX42" fmla="*/ 52997 w 519373"/>
                <a:gd name="connsiteY42" fmla="*/ 266164 h 353303"/>
                <a:gd name="connsiteX43" fmla="*/ 61241 w 519373"/>
                <a:gd name="connsiteY43" fmla="*/ 249676 h 353303"/>
                <a:gd name="connsiteX44" fmla="*/ 74196 w 519373"/>
                <a:gd name="connsiteY44" fmla="*/ 239077 h 353303"/>
                <a:gd name="connsiteX45" fmla="*/ 81263 w 519373"/>
                <a:gd name="connsiteY45" fmla="*/ 226122 h 353303"/>
                <a:gd name="connsiteX46" fmla="*/ 95395 w 519373"/>
                <a:gd name="connsiteY46" fmla="*/ 215523 h 353303"/>
                <a:gd name="connsiteX47" fmla="*/ 103639 w 519373"/>
                <a:gd name="connsiteY47" fmla="*/ 196679 h 353303"/>
                <a:gd name="connsiteX48" fmla="*/ 122483 w 519373"/>
                <a:gd name="connsiteY48" fmla="*/ 130727 h 353303"/>
                <a:gd name="connsiteX49" fmla="*/ 123660 w 519373"/>
                <a:gd name="connsiteY49" fmla="*/ 116594 h 353303"/>
                <a:gd name="connsiteX50" fmla="*/ 133082 w 519373"/>
                <a:gd name="connsiteY50" fmla="*/ 102462 h 353303"/>
                <a:gd name="connsiteX51" fmla="*/ 129549 w 519373"/>
                <a:gd name="connsiteY51" fmla="*/ 95395 h 353303"/>
                <a:gd name="connsiteX52" fmla="*/ 136615 w 519373"/>
                <a:gd name="connsiteY52" fmla="*/ 83618 h 353303"/>
                <a:gd name="connsiteX53" fmla="*/ 142504 w 519373"/>
                <a:gd name="connsiteY53" fmla="*/ 67130 h 353303"/>
                <a:gd name="connsiteX54" fmla="*/ 147215 w 519373"/>
                <a:gd name="connsiteY54" fmla="*/ 58886 h 353303"/>
                <a:gd name="connsiteX55" fmla="*/ 155459 w 519373"/>
                <a:gd name="connsiteY55" fmla="*/ 27088 h 353303"/>
                <a:gd name="connsiteX56" fmla="*/ 151926 w 519373"/>
                <a:gd name="connsiteY56" fmla="*/ 5889 h 353303"/>
                <a:gd name="connsiteX57" fmla="*/ 153511 w 519373"/>
                <a:gd name="connsiteY57" fmla="*/ 5052 h 353303"/>
                <a:gd name="connsiteX58" fmla="*/ 152935 w 519373"/>
                <a:gd name="connsiteY58" fmla="*/ 7066 h 353303"/>
                <a:gd name="connsiteX59" fmla="*/ 195501 w 519373"/>
                <a:gd name="connsiteY59" fmla="*/ 7066 h 353303"/>
                <a:gd name="connsiteX60" fmla="*/ 213167 w 519373"/>
                <a:gd name="connsiteY60" fmla="*/ 14133 h 353303"/>
                <a:gd name="connsiteX61" fmla="*/ 215522 w 519373"/>
                <a:gd name="connsiteY61" fmla="*/ 3533 h 353303"/>
                <a:gd name="connsiteX0" fmla="*/ 240254 w 519373"/>
                <a:gd name="connsiteY0" fmla="*/ 0 h 410506"/>
                <a:gd name="connsiteX1" fmla="*/ 246143 w 519373"/>
                <a:gd name="connsiteY1" fmla="*/ 25910 h 410506"/>
                <a:gd name="connsiteX2" fmla="*/ 264986 w 519373"/>
                <a:gd name="connsiteY2" fmla="*/ 32976 h 410506"/>
                <a:gd name="connsiteX3" fmla="*/ 274408 w 519373"/>
                <a:gd name="connsiteY3" fmla="*/ 40043 h 410506"/>
                <a:gd name="connsiteX4" fmla="*/ 289718 w 519373"/>
                <a:gd name="connsiteY4" fmla="*/ 47109 h 410506"/>
                <a:gd name="connsiteX5" fmla="*/ 306206 w 519373"/>
                <a:gd name="connsiteY5" fmla="*/ 43576 h 410506"/>
                <a:gd name="connsiteX6" fmla="*/ 312095 w 519373"/>
                <a:gd name="connsiteY6" fmla="*/ 55353 h 410506"/>
                <a:gd name="connsiteX7" fmla="*/ 329761 w 519373"/>
                <a:gd name="connsiteY7" fmla="*/ 61241 h 410506"/>
                <a:gd name="connsiteX8" fmla="*/ 343893 w 519373"/>
                <a:gd name="connsiteY8" fmla="*/ 57708 h 410506"/>
                <a:gd name="connsiteX9" fmla="*/ 360381 w 519373"/>
                <a:gd name="connsiteY9" fmla="*/ 70663 h 410506"/>
                <a:gd name="connsiteX10" fmla="*/ 369803 w 519373"/>
                <a:gd name="connsiteY10" fmla="*/ 58886 h 410506"/>
                <a:gd name="connsiteX11" fmla="*/ 391002 w 519373"/>
                <a:gd name="connsiteY11" fmla="*/ 73019 h 410506"/>
                <a:gd name="connsiteX12" fmla="*/ 400424 w 519373"/>
                <a:gd name="connsiteY12" fmla="*/ 82440 h 410506"/>
                <a:gd name="connsiteX13" fmla="*/ 418089 w 519373"/>
                <a:gd name="connsiteY13" fmla="*/ 84796 h 410506"/>
                <a:gd name="connsiteX14" fmla="*/ 427511 w 519373"/>
                <a:gd name="connsiteY14" fmla="*/ 100106 h 410506"/>
                <a:gd name="connsiteX15" fmla="*/ 427511 w 519373"/>
                <a:gd name="connsiteY15" fmla="*/ 124838 h 410506"/>
                <a:gd name="connsiteX16" fmla="*/ 442822 w 519373"/>
                <a:gd name="connsiteY16" fmla="*/ 129549 h 410506"/>
                <a:gd name="connsiteX17" fmla="*/ 446355 w 519373"/>
                <a:gd name="connsiteY17" fmla="*/ 138971 h 410506"/>
                <a:gd name="connsiteX18" fmla="*/ 469909 w 519373"/>
                <a:gd name="connsiteY18" fmla="*/ 142504 h 410506"/>
                <a:gd name="connsiteX19" fmla="*/ 478039 w 519373"/>
                <a:gd name="connsiteY19" fmla="*/ 152667 h 410506"/>
                <a:gd name="connsiteX20" fmla="*/ 475798 w 519373"/>
                <a:gd name="connsiteY20" fmla="*/ 167236 h 410506"/>
                <a:gd name="connsiteX21" fmla="*/ 482864 w 519373"/>
                <a:gd name="connsiteY21" fmla="*/ 174302 h 410506"/>
                <a:gd name="connsiteX22" fmla="*/ 499352 w 519373"/>
                <a:gd name="connsiteY22" fmla="*/ 186080 h 410506"/>
                <a:gd name="connsiteX23" fmla="*/ 494641 w 519373"/>
                <a:gd name="connsiteY23" fmla="*/ 200212 h 410506"/>
                <a:gd name="connsiteX24" fmla="*/ 501707 w 519373"/>
                <a:gd name="connsiteY24" fmla="*/ 214345 h 410506"/>
                <a:gd name="connsiteX25" fmla="*/ 514662 w 519373"/>
                <a:gd name="connsiteY25" fmla="*/ 214345 h 410506"/>
                <a:gd name="connsiteX26" fmla="*/ 519373 w 519373"/>
                <a:gd name="connsiteY26" fmla="*/ 219056 h 410506"/>
                <a:gd name="connsiteX27" fmla="*/ 499352 w 519373"/>
                <a:gd name="connsiteY27" fmla="*/ 249676 h 410506"/>
                <a:gd name="connsiteX28" fmla="*/ 500530 w 519373"/>
                <a:gd name="connsiteY28" fmla="*/ 259098 h 410506"/>
                <a:gd name="connsiteX29" fmla="*/ 511129 w 519373"/>
                <a:gd name="connsiteY29" fmla="*/ 262631 h 410506"/>
                <a:gd name="connsiteX30" fmla="*/ 501707 w 519373"/>
                <a:gd name="connsiteY30" fmla="*/ 287363 h 410506"/>
                <a:gd name="connsiteX31" fmla="*/ 489930 w 519373"/>
                <a:gd name="connsiteY31" fmla="*/ 302674 h 410506"/>
                <a:gd name="connsiteX32" fmla="*/ 472265 w 519373"/>
                <a:gd name="connsiteY32" fmla="*/ 290897 h 410506"/>
                <a:gd name="connsiteX33" fmla="*/ 467554 w 519373"/>
                <a:gd name="connsiteY33" fmla="*/ 306207 h 410506"/>
                <a:gd name="connsiteX34" fmla="*/ 478153 w 519373"/>
                <a:gd name="connsiteY34" fmla="*/ 317984 h 410506"/>
                <a:gd name="connsiteX35" fmla="*/ 485219 w 519373"/>
                <a:gd name="connsiteY35" fmla="*/ 342716 h 410506"/>
                <a:gd name="connsiteX36" fmla="*/ 480279 w 519373"/>
                <a:gd name="connsiteY36" fmla="*/ 353303 h 410506"/>
                <a:gd name="connsiteX37" fmla="*/ 279062 w 519373"/>
                <a:gd name="connsiteY37" fmla="*/ 410453 h 410506"/>
                <a:gd name="connsiteX38" fmla="*/ 915 w 519373"/>
                <a:gd name="connsiteY38" fmla="*/ 353303 h 410506"/>
                <a:gd name="connsiteX39" fmla="*/ 0 w 519373"/>
                <a:gd name="connsiteY39" fmla="*/ 345072 h 410506"/>
                <a:gd name="connsiteX40" fmla="*/ 14133 w 519373"/>
                <a:gd name="connsiteY40" fmla="*/ 317984 h 410506"/>
                <a:gd name="connsiteX41" fmla="*/ 24732 w 519373"/>
                <a:gd name="connsiteY41" fmla="*/ 283830 h 410506"/>
                <a:gd name="connsiteX42" fmla="*/ 40043 w 519373"/>
                <a:gd name="connsiteY42" fmla="*/ 270875 h 410506"/>
                <a:gd name="connsiteX43" fmla="*/ 52997 w 519373"/>
                <a:gd name="connsiteY43" fmla="*/ 266164 h 410506"/>
                <a:gd name="connsiteX44" fmla="*/ 61241 w 519373"/>
                <a:gd name="connsiteY44" fmla="*/ 249676 h 410506"/>
                <a:gd name="connsiteX45" fmla="*/ 74196 w 519373"/>
                <a:gd name="connsiteY45" fmla="*/ 239077 h 410506"/>
                <a:gd name="connsiteX46" fmla="*/ 81263 w 519373"/>
                <a:gd name="connsiteY46" fmla="*/ 226122 h 410506"/>
                <a:gd name="connsiteX47" fmla="*/ 95395 w 519373"/>
                <a:gd name="connsiteY47" fmla="*/ 215523 h 410506"/>
                <a:gd name="connsiteX48" fmla="*/ 103639 w 519373"/>
                <a:gd name="connsiteY48" fmla="*/ 196679 h 410506"/>
                <a:gd name="connsiteX49" fmla="*/ 122483 w 519373"/>
                <a:gd name="connsiteY49" fmla="*/ 130727 h 410506"/>
                <a:gd name="connsiteX50" fmla="*/ 123660 w 519373"/>
                <a:gd name="connsiteY50" fmla="*/ 116594 h 410506"/>
                <a:gd name="connsiteX51" fmla="*/ 133082 w 519373"/>
                <a:gd name="connsiteY51" fmla="*/ 102462 h 410506"/>
                <a:gd name="connsiteX52" fmla="*/ 129549 w 519373"/>
                <a:gd name="connsiteY52" fmla="*/ 95395 h 410506"/>
                <a:gd name="connsiteX53" fmla="*/ 136615 w 519373"/>
                <a:gd name="connsiteY53" fmla="*/ 83618 h 410506"/>
                <a:gd name="connsiteX54" fmla="*/ 142504 w 519373"/>
                <a:gd name="connsiteY54" fmla="*/ 67130 h 410506"/>
                <a:gd name="connsiteX55" fmla="*/ 147215 w 519373"/>
                <a:gd name="connsiteY55" fmla="*/ 58886 h 410506"/>
                <a:gd name="connsiteX56" fmla="*/ 155459 w 519373"/>
                <a:gd name="connsiteY56" fmla="*/ 27088 h 410506"/>
                <a:gd name="connsiteX57" fmla="*/ 151926 w 519373"/>
                <a:gd name="connsiteY57" fmla="*/ 5889 h 410506"/>
                <a:gd name="connsiteX58" fmla="*/ 153511 w 519373"/>
                <a:gd name="connsiteY58" fmla="*/ 5052 h 410506"/>
                <a:gd name="connsiteX59" fmla="*/ 152935 w 519373"/>
                <a:gd name="connsiteY59" fmla="*/ 7066 h 410506"/>
                <a:gd name="connsiteX60" fmla="*/ 195501 w 519373"/>
                <a:gd name="connsiteY60" fmla="*/ 7066 h 410506"/>
                <a:gd name="connsiteX61" fmla="*/ 213167 w 519373"/>
                <a:gd name="connsiteY61" fmla="*/ 14133 h 410506"/>
                <a:gd name="connsiteX62" fmla="*/ 215522 w 519373"/>
                <a:gd name="connsiteY62" fmla="*/ 3533 h 410506"/>
                <a:gd name="connsiteX63" fmla="*/ 240254 w 519373"/>
                <a:gd name="connsiteY63" fmla="*/ 0 h 410506"/>
                <a:gd name="connsiteX0" fmla="*/ 279062 w 519373"/>
                <a:gd name="connsiteY0" fmla="*/ 410453 h 501893"/>
                <a:gd name="connsiteX1" fmla="*/ 915 w 519373"/>
                <a:gd name="connsiteY1" fmla="*/ 353303 h 501893"/>
                <a:gd name="connsiteX2" fmla="*/ 0 w 519373"/>
                <a:gd name="connsiteY2" fmla="*/ 345072 h 501893"/>
                <a:gd name="connsiteX3" fmla="*/ 14133 w 519373"/>
                <a:gd name="connsiteY3" fmla="*/ 317984 h 501893"/>
                <a:gd name="connsiteX4" fmla="*/ 24732 w 519373"/>
                <a:gd name="connsiteY4" fmla="*/ 283830 h 501893"/>
                <a:gd name="connsiteX5" fmla="*/ 40043 w 519373"/>
                <a:gd name="connsiteY5" fmla="*/ 270875 h 501893"/>
                <a:gd name="connsiteX6" fmla="*/ 52997 w 519373"/>
                <a:gd name="connsiteY6" fmla="*/ 266164 h 501893"/>
                <a:gd name="connsiteX7" fmla="*/ 61241 w 519373"/>
                <a:gd name="connsiteY7" fmla="*/ 249676 h 501893"/>
                <a:gd name="connsiteX8" fmla="*/ 74196 w 519373"/>
                <a:gd name="connsiteY8" fmla="*/ 239077 h 501893"/>
                <a:gd name="connsiteX9" fmla="*/ 81263 w 519373"/>
                <a:gd name="connsiteY9" fmla="*/ 226122 h 501893"/>
                <a:gd name="connsiteX10" fmla="*/ 95395 w 519373"/>
                <a:gd name="connsiteY10" fmla="*/ 215523 h 501893"/>
                <a:gd name="connsiteX11" fmla="*/ 103639 w 519373"/>
                <a:gd name="connsiteY11" fmla="*/ 196679 h 501893"/>
                <a:gd name="connsiteX12" fmla="*/ 122483 w 519373"/>
                <a:gd name="connsiteY12" fmla="*/ 130727 h 501893"/>
                <a:gd name="connsiteX13" fmla="*/ 123660 w 519373"/>
                <a:gd name="connsiteY13" fmla="*/ 116594 h 501893"/>
                <a:gd name="connsiteX14" fmla="*/ 133082 w 519373"/>
                <a:gd name="connsiteY14" fmla="*/ 102462 h 501893"/>
                <a:gd name="connsiteX15" fmla="*/ 129549 w 519373"/>
                <a:gd name="connsiteY15" fmla="*/ 95395 h 501893"/>
                <a:gd name="connsiteX16" fmla="*/ 136615 w 519373"/>
                <a:gd name="connsiteY16" fmla="*/ 83618 h 501893"/>
                <a:gd name="connsiteX17" fmla="*/ 142504 w 519373"/>
                <a:gd name="connsiteY17" fmla="*/ 67130 h 501893"/>
                <a:gd name="connsiteX18" fmla="*/ 147215 w 519373"/>
                <a:gd name="connsiteY18" fmla="*/ 58886 h 501893"/>
                <a:gd name="connsiteX19" fmla="*/ 155459 w 519373"/>
                <a:gd name="connsiteY19" fmla="*/ 27088 h 501893"/>
                <a:gd name="connsiteX20" fmla="*/ 151926 w 519373"/>
                <a:gd name="connsiteY20" fmla="*/ 5889 h 501893"/>
                <a:gd name="connsiteX21" fmla="*/ 153511 w 519373"/>
                <a:gd name="connsiteY21" fmla="*/ 5052 h 501893"/>
                <a:gd name="connsiteX22" fmla="*/ 152935 w 519373"/>
                <a:gd name="connsiteY22" fmla="*/ 7066 h 501893"/>
                <a:gd name="connsiteX23" fmla="*/ 195501 w 519373"/>
                <a:gd name="connsiteY23" fmla="*/ 7066 h 501893"/>
                <a:gd name="connsiteX24" fmla="*/ 213167 w 519373"/>
                <a:gd name="connsiteY24" fmla="*/ 14133 h 501893"/>
                <a:gd name="connsiteX25" fmla="*/ 215522 w 519373"/>
                <a:gd name="connsiteY25" fmla="*/ 3533 h 501893"/>
                <a:gd name="connsiteX26" fmla="*/ 240254 w 519373"/>
                <a:gd name="connsiteY26" fmla="*/ 0 h 501893"/>
                <a:gd name="connsiteX27" fmla="*/ 246143 w 519373"/>
                <a:gd name="connsiteY27" fmla="*/ 25910 h 501893"/>
                <a:gd name="connsiteX28" fmla="*/ 264986 w 519373"/>
                <a:gd name="connsiteY28" fmla="*/ 32976 h 501893"/>
                <a:gd name="connsiteX29" fmla="*/ 274408 w 519373"/>
                <a:gd name="connsiteY29" fmla="*/ 40043 h 501893"/>
                <a:gd name="connsiteX30" fmla="*/ 289718 w 519373"/>
                <a:gd name="connsiteY30" fmla="*/ 47109 h 501893"/>
                <a:gd name="connsiteX31" fmla="*/ 306206 w 519373"/>
                <a:gd name="connsiteY31" fmla="*/ 43576 h 501893"/>
                <a:gd name="connsiteX32" fmla="*/ 312095 w 519373"/>
                <a:gd name="connsiteY32" fmla="*/ 55353 h 501893"/>
                <a:gd name="connsiteX33" fmla="*/ 329761 w 519373"/>
                <a:gd name="connsiteY33" fmla="*/ 61241 h 501893"/>
                <a:gd name="connsiteX34" fmla="*/ 343893 w 519373"/>
                <a:gd name="connsiteY34" fmla="*/ 57708 h 501893"/>
                <a:gd name="connsiteX35" fmla="*/ 360381 w 519373"/>
                <a:gd name="connsiteY35" fmla="*/ 70663 h 501893"/>
                <a:gd name="connsiteX36" fmla="*/ 369803 w 519373"/>
                <a:gd name="connsiteY36" fmla="*/ 58886 h 501893"/>
                <a:gd name="connsiteX37" fmla="*/ 391002 w 519373"/>
                <a:gd name="connsiteY37" fmla="*/ 73019 h 501893"/>
                <a:gd name="connsiteX38" fmla="*/ 400424 w 519373"/>
                <a:gd name="connsiteY38" fmla="*/ 82440 h 501893"/>
                <a:gd name="connsiteX39" fmla="*/ 418089 w 519373"/>
                <a:gd name="connsiteY39" fmla="*/ 84796 h 501893"/>
                <a:gd name="connsiteX40" fmla="*/ 427511 w 519373"/>
                <a:gd name="connsiteY40" fmla="*/ 100106 h 501893"/>
                <a:gd name="connsiteX41" fmla="*/ 427511 w 519373"/>
                <a:gd name="connsiteY41" fmla="*/ 124838 h 501893"/>
                <a:gd name="connsiteX42" fmla="*/ 442822 w 519373"/>
                <a:gd name="connsiteY42" fmla="*/ 129549 h 501893"/>
                <a:gd name="connsiteX43" fmla="*/ 446355 w 519373"/>
                <a:gd name="connsiteY43" fmla="*/ 138971 h 501893"/>
                <a:gd name="connsiteX44" fmla="*/ 469909 w 519373"/>
                <a:gd name="connsiteY44" fmla="*/ 142504 h 501893"/>
                <a:gd name="connsiteX45" fmla="*/ 478039 w 519373"/>
                <a:gd name="connsiteY45" fmla="*/ 152667 h 501893"/>
                <a:gd name="connsiteX46" fmla="*/ 475798 w 519373"/>
                <a:gd name="connsiteY46" fmla="*/ 167236 h 501893"/>
                <a:gd name="connsiteX47" fmla="*/ 482864 w 519373"/>
                <a:gd name="connsiteY47" fmla="*/ 174302 h 501893"/>
                <a:gd name="connsiteX48" fmla="*/ 499352 w 519373"/>
                <a:gd name="connsiteY48" fmla="*/ 186080 h 501893"/>
                <a:gd name="connsiteX49" fmla="*/ 494641 w 519373"/>
                <a:gd name="connsiteY49" fmla="*/ 200212 h 501893"/>
                <a:gd name="connsiteX50" fmla="*/ 501707 w 519373"/>
                <a:gd name="connsiteY50" fmla="*/ 214345 h 501893"/>
                <a:gd name="connsiteX51" fmla="*/ 514662 w 519373"/>
                <a:gd name="connsiteY51" fmla="*/ 214345 h 501893"/>
                <a:gd name="connsiteX52" fmla="*/ 519373 w 519373"/>
                <a:gd name="connsiteY52" fmla="*/ 219056 h 501893"/>
                <a:gd name="connsiteX53" fmla="*/ 499352 w 519373"/>
                <a:gd name="connsiteY53" fmla="*/ 249676 h 501893"/>
                <a:gd name="connsiteX54" fmla="*/ 500530 w 519373"/>
                <a:gd name="connsiteY54" fmla="*/ 259098 h 501893"/>
                <a:gd name="connsiteX55" fmla="*/ 511129 w 519373"/>
                <a:gd name="connsiteY55" fmla="*/ 262631 h 501893"/>
                <a:gd name="connsiteX56" fmla="*/ 501707 w 519373"/>
                <a:gd name="connsiteY56" fmla="*/ 287363 h 501893"/>
                <a:gd name="connsiteX57" fmla="*/ 489930 w 519373"/>
                <a:gd name="connsiteY57" fmla="*/ 302674 h 501893"/>
                <a:gd name="connsiteX58" fmla="*/ 472265 w 519373"/>
                <a:gd name="connsiteY58" fmla="*/ 290897 h 501893"/>
                <a:gd name="connsiteX59" fmla="*/ 467554 w 519373"/>
                <a:gd name="connsiteY59" fmla="*/ 306207 h 501893"/>
                <a:gd name="connsiteX60" fmla="*/ 478153 w 519373"/>
                <a:gd name="connsiteY60" fmla="*/ 317984 h 501893"/>
                <a:gd name="connsiteX61" fmla="*/ 485219 w 519373"/>
                <a:gd name="connsiteY61" fmla="*/ 342716 h 501893"/>
                <a:gd name="connsiteX62" fmla="*/ 480279 w 519373"/>
                <a:gd name="connsiteY62" fmla="*/ 353303 h 501893"/>
                <a:gd name="connsiteX63" fmla="*/ 370502 w 519373"/>
                <a:gd name="connsiteY63" fmla="*/ 501893 h 501893"/>
                <a:gd name="connsiteX0" fmla="*/ 915 w 519373"/>
                <a:gd name="connsiteY0" fmla="*/ 353303 h 501893"/>
                <a:gd name="connsiteX1" fmla="*/ 0 w 519373"/>
                <a:gd name="connsiteY1" fmla="*/ 345072 h 501893"/>
                <a:gd name="connsiteX2" fmla="*/ 14133 w 519373"/>
                <a:gd name="connsiteY2" fmla="*/ 317984 h 501893"/>
                <a:gd name="connsiteX3" fmla="*/ 24732 w 519373"/>
                <a:gd name="connsiteY3" fmla="*/ 283830 h 501893"/>
                <a:gd name="connsiteX4" fmla="*/ 40043 w 519373"/>
                <a:gd name="connsiteY4" fmla="*/ 270875 h 501893"/>
                <a:gd name="connsiteX5" fmla="*/ 52997 w 519373"/>
                <a:gd name="connsiteY5" fmla="*/ 266164 h 501893"/>
                <a:gd name="connsiteX6" fmla="*/ 61241 w 519373"/>
                <a:gd name="connsiteY6" fmla="*/ 249676 h 501893"/>
                <a:gd name="connsiteX7" fmla="*/ 74196 w 519373"/>
                <a:gd name="connsiteY7" fmla="*/ 239077 h 501893"/>
                <a:gd name="connsiteX8" fmla="*/ 81263 w 519373"/>
                <a:gd name="connsiteY8" fmla="*/ 226122 h 501893"/>
                <a:gd name="connsiteX9" fmla="*/ 95395 w 519373"/>
                <a:gd name="connsiteY9" fmla="*/ 215523 h 501893"/>
                <a:gd name="connsiteX10" fmla="*/ 103639 w 519373"/>
                <a:gd name="connsiteY10" fmla="*/ 196679 h 501893"/>
                <a:gd name="connsiteX11" fmla="*/ 122483 w 519373"/>
                <a:gd name="connsiteY11" fmla="*/ 130727 h 501893"/>
                <a:gd name="connsiteX12" fmla="*/ 123660 w 519373"/>
                <a:gd name="connsiteY12" fmla="*/ 116594 h 501893"/>
                <a:gd name="connsiteX13" fmla="*/ 133082 w 519373"/>
                <a:gd name="connsiteY13" fmla="*/ 102462 h 501893"/>
                <a:gd name="connsiteX14" fmla="*/ 129549 w 519373"/>
                <a:gd name="connsiteY14" fmla="*/ 95395 h 501893"/>
                <a:gd name="connsiteX15" fmla="*/ 136615 w 519373"/>
                <a:gd name="connsiteY15" fmla="*/ 83618 h 501893"/>
                <a:gd name="connsiteX16" fmla="*/ 142504 w 519373"/>
                <a:gd name="connsiteY16" fmla="*/ 67130 h 501893"/>
                <a:gd name="connsiteX17" fmla="*/ 147215 w 519373"/>
                <a:gd name="connsiteY17" fmla="*/ 58886 h 501893"/>
                <a:gd name="connsiteX18" fmla="*/ 155459 w 519373"/>
                <a:gd name="connsiteY18" fmla="*/ 27088 h 501893"/>
                <a:gd name="connsiteX19" fmla="*/ 151926 w 519373"/>
                <a:gd name="connsiteY19" fmla="*/ 5889 h 501893"/>
                <a:gd name="connsiteX20" fmla="*/ 153511 w 519373"/>
                <a:gd name="connsiteY20" fmla="*/ 5052 h 501893"/>
                <a:gd name="connsiteX21" fmla="*/ 152935 w 519373"/>
                <a:gd name="connsiteY21" fmla="*/ 7066 h 501893"/>
                <a:gd name="connsiteX22" fmla="*/ 195501 w 519373"/>
                <a:gd name="connsiteY22" fmla="*/ 7066 h 501893"/>
                <a:gd name="connsiteX23" fmla="*/ 213167 w 519373"/>
                <a:gd name="connsiteY23" fmla="*/ 14133 h 501893"/>
                <a:gd name="connsiteX24" fmla="*/ 215522 w 519373"/>
                <a:gd name="connsiteY24" fmla="*/ 3533 h 501893"/>
                <a:gd name="connsiteX25" fmla="*/ 240254 w 519373"/>
                <a:gd name="connsiteY25" fmla="*/ 0 h 501893"/>
                <a:gd name="connsiteX26" fmla="*/ 246143 w 519373"/>
                <a:gd name="connsiteY26" fmla="*/ 25910 h 501893"/>
                <a:gd name="connsiteX27" fmla="*/ 264986 w 519373"/>
                <a:gd name="connsiteY27" fmla="*/ 32976 h 501893"/>
                <a:gd name="connsiteX28" fmla="*/ 274408 w 519373"/>
                <a:gd name="connsiteY28" fmla="*/ 40043 h 501893"/>
                <a:gd name="connsiteX29" fmla="*/ 289718 w 519373"/>
                <a:gd name="connsiteY29" fmla="*/ 47109 h 501893"/>
                <a:gd name="connsiteX30" fmla="*/ 306206 w 519373"/>
                <a:gd name="connsiteY30" fmla="*/ 43576 h 501893"/>
                <a:gd name="connsiteX31" fmla="*/ 312095 w 519373"/>
                <a:gd name="connsiteY31" fmla="*/ 55353 h 501893"/>
                <a:gd name="connsiteX32" fmla="*/ 329761 w 519373"/>
                <a:gd name="connsiteY32" fmla="*/ 61241 h 501893"/>
                <a:gd name="connsiteX33" fmla="*/ 343893 w 519373"/>
                <a:gd name="connsiteY33" fmla="*/ 57708 h 501893"/>
                <a:gd name="connsiteX34" fmla="*/ 360381 w 519373"/>
                <a:gd name="connsiteY34" fmla="*/ 70663 h 501893"/>
                <a:gd name="connsiteX35" fmla="*/ 369803 w 519373"/>
                <a:gd name="connsiteY35" fmla="*/ 58886 h 501893"/>
                <a:gd name="connsiteX36" fmla="*/ 391002 w 519373"/>
                <a:gd name="connsiteY36" fmla="*/ 73019 h 501893"/>
                <a:gd name="connsiteX37" fmla="*/ 400424 w 519373"/>
                <a:gd name="connsiteY37" fmla="*/ 82440 h 501893"/>
                <a:gd name="connsiteX38" fmla="*/ 418089 w 519373"/>
                <a:gd name="connsiteY38" fmla="*/ 84796 h 501893"/>
                <a:gd name="connsiteX39" fmla="*/ 427511 w 519373"/>
                <a:gd name="connsiteY39" fmla="*/ 100106 h 501893"/>
                <a:gd name="connsiteX40" fmla="*/ 427511 w 519373"/>
                <a:gd name="connsiteY40" fmla="*/ 124838 h 501893"/>
                <a:gd name="connsiteX41" fmla="*/ 442822 w 519373"/>
                <a:gd name="connsiteY41" fmla="*/ 129549 h 501893"/>
                <a:gd name="connsiteX42" fmla="*/ 446355 w 519373"/>
                <a:gd name="connsiteY42" fmla="*/ 138971 h 501893"/>
                <a:gd name="connsiteX43" fmla="*/ 469909 w 519373"/>
                <a:gd name="connsiteY43" fmla="*/ 142504 h 501893"/>
                <a:gd name="connsiteX44" fmla="*/ 478039 w 519373"/>
                <a:gd name="connsiteY44" fmla="*/ 152667 h 501893"/>
                <a:gd name="connsiteX45" fmla="*/ 475798 w 519373"/>
                <a:gd name="connsiteY45" fmla="*/ 167236 h 501893"/>
                <a:gd name="connsiteX46" fmla="*/ 482864 w 519373"/>
                <a:gd name="connsiteY46" fmla="*/ 174302 h 501893"/>
                <a:gd name="connsiteX47" fmla="*/ 499352 w 519373"/>
                <a:gd name="connsiteY47" fmla="*/ 186080 h 501893"/>
                <a:gd name="connsiteX48" fmla="*/ 494641 w 519373"/>
                <a:gd name="connsiteY48" fmla="*/ 200212 h 501893"/>
                <a:gd name="connsiteX49" fmla="*/ 501707 w 519373"/>
                <a:gd name="connsiteY49" fmla="*/ 214345 h 501893"/>
                <a:gd name="connsiteX50" fmla="*/ 514662 w 519373"/>
                <a:gd name="connsiteY50" fmla="*/ 214345 h 501893"/>
                <a:gd name="connsiteX51" fmla="*/ 519373 w 519373"/>
                <a:gd name="connsiteY51" fmla="*/ 219056 h 501893"/>
                <a:gd name="connsiteX52" fmla="*/ 499352 w 519373"/>
                <a:gd name="connsiteY52" fmla="*/ 249676 h 501893"/>
                <a:gd name="connsiteX53" fmla="*/ 500530 w 519373"/>
                <a:gd name="connsiteY53" fmla="*/ 259098 h 501893"/>
                <a:gd name="connsiteX54" fmla="*/ 511129 w 519373"/>
                <a:gd name="connsiteY54" fmla="*/ 262631 h 501893"/>
                <a:gd name="connsiteX55" fmla="*/ 501707 w 519373"/>
                <a:gd name="connsiteY55" fmla="*/ 287363 h 501893"/>
                <a:gd name="connsiteX56" fmla="*/ 489930 w 519373"/>
                <a:gd name="connsiteY56" fmla="*/ 302674 h 501893"/>
                <a:gd name="connsiteX57" fmla="*/ 472265 w 519373"/>
                <a:gd name="connsiteY57" fmla="*/ 290897 h 501893"/>
                <a:gd name="connsiteX58" fmla="*/ 467554 w 519373"/>
                <a:gd name="connsiteY58" fmla="*/ 306207 h 501893"/>
                <a:gd name="connsiteX59" fmla="*/ 478153 w 519373"/>
                <a:gd name="connsiteY59" fmla="*/ 317984 h 501893"/>
                <a:gd name="connsiteX60" fmla="*/ 485219 w 519373"/>
                <a:gd name="connsiteY60" fmla="*/ 342716 h 501893"/>
                <a:gd name="connsiteX61" fmla="*/ 480279 w 519373"/>
                <a:gd name="connsiteY61" fmla="*/ 353303 h 501893"/>
                <a:gd name="connsiteX62" fmla="*/ 370502 w 519373"/>
                <a:gd name="connsiteY62" fmla="*/ 501893 h 501893"/>
                <a:gd name="connsiteX0" fmla="*/ 915 w 519373"/>
                <a:gd name="connsiteY0" fmla="*/ 353303 h 353303"/>
                <a:gd name="connsiteX1" fmla="*/ 0 w 519373"/>
                <a:gd name="connsiteY1" fmla="*/ 345072 h 353303"/>
                <a:gd name="connsiteX2" fmla="*/ 14133 w 519373"/>
                <a:gd name="connsiteY2" fmla="*/ 317984 h 353303"/>
                <a:gd name="connsiteX3" fmla="*/ 24732 w 519373"/>
                <a:gd name="connsiteY3" fmla="*/ 283830 h 353303"/>
                <a:gd name="connsiteX4" fmla="*/ 40043 w 519373"/>
                <a:gd name="connsiteY4" fmla="*/ 270875 h 353303"/>
                <a:gd name="connsiteX5" fmla="*/ 52997 w 519373"/>
                <a:gd name="connsiteY5" fmla="*/ 266164 h 353303"/>
                <a:gd name="connsiteX6" fmla="*/ 61241 w 519373"/>
                <a:gd name="connsiteY6" fmla="*/ 249676 h 353303"/>
                <a:gd name="connsiteX7" fmla="*/ 74196 w 519373"/>
                <a:gd name="connsiteY7" fmla="*/ 239077 h 353303"/>
                <a:gd name="connsiteX8" fmla="*/ 81263 w 519373"/>
                <a:gd name="connsiteY8" fmla="*/ 226122 h 353303"/>
                <a:gd name="connsiteX9" fmla="*/ 95395 w 519373"/>
                <a:gd name="connsiteY9" fmla="*/ 215523 h 353303"/>
                <a:gd name="connsiteX10" fmla="*/ 103639 w 519373"/>
                <a:gd name="connsiteY10" fmla="*/ 196679 h 353303"/>
                <a:gd name="connsiteX11" fmla="*/ 122483 w 519373"/>
                <a:gd name="connsiteY11" fmla="*/ 130727 h 353303"/>
                <a:gd name="connsiteX12" fmla="*/ 123660 w 519373"/>
                <a:gd name="connsiteY12" fmla="*/ 116594 h 353303"/>
                <a:gd name="connsiteX13" fmla="*/ 133082 w 519373"/>
                <a:gd name="connsiteY13" fmla="*/ 102462 h 353303"/>
                <a:gd name="connsiteX14" fmla="*/ 129549 w 519373"/>
                <a:gd name="connsiteY14" fmla="*/ 95395 h 353303"/>
                <a:gd name="connsiteX15" fmla="*/ 136615 w 519373"/>
                <a:gd name="connsiteY15" fmla="*/ 83618 h 353303"/>
                <a:gd name="connsiteX16" fmla="*/ 142504 w 519373"/>
                <a:gd name="connsiteY16" fmla="*/ 67130 h 353303"/>
                <a:gd name="connsiteX17" fmla="*/ 147215 w 519373"/>
                <a:gd name="connsiteY17" fmla="*/ 58886 h 353303"/>
                <a:gd name="connsiteX18" fmla="*/ 155459 w 519373"/>
                <a:gd name="connsiteY18" fmla="*/ 27088 h 353303"/>
                <a:gd name="connsiteX19" fmla="*/ 151926 w 519373"/>
                <a:gd name="connsiteY19" fmla="*/ 5889 h 353303"/>
                <a:gd name="connsiteX20" fmla="*/ 153511 w 519373"/>
                <a:gd name="connsiteY20" fmla="*/ 5052 h 353303"/>
                <a:gd name="connsiteX21" fmla="*/ 152935 w 519373"/>
                <a:gd name="connsiteY21" fmla="*/ 7066 h 353303"/>
                <a:gd name="connsiteX22" fmla="*/ 195501 w 519373"/>
                <a:gd name="connsiteY22" fmla="*/ 7066 h 353303"/>
                <a:gd name="connsiteX23" fmla="*/ 213167 w 519373"/>
                <a:gd name="connsiteY23" fmla="*/ 14133 h 353303"/>
                <a:gd name="connsiteX24" fmla="*/ 215522 w 519373"/>
                <a:gd name="connsiteY24" fmla="*/ 3533 h 353303"/>
                <a:gd name="connsiteX25" fmla="*/ 240254 w 519373"/>
                <a:gd name="connsiteY25" fmla="*/ 0 h 353303"/>
                <a:gd name="connsiteX26" fmla="*/ 246143 w 519373"/>
                <a:gd name="connsiteY26" fmla="*/ 25910 h 353303"/>
                <a:gd name="connsiteX27" fmla="*/ 264986 w 519373"/>
                <a:gd name="connsiteY27" fmla="*/ 32976 h 353303"/>
                <a:gd name="connsiteX28" fmla="*/ 274408 w 519373"/>
                <a:gd name="connsiteY28" fmla="*/ 40043 h 353303"/>
                <a:gd name="connsiteX29" fmla="*/ 289718 w 519373"/>
                <a:gd name="connsiteY29" fmla="*/ 47109 h 353303"/>
                <a:gd name="connsiteX30" fmla="*/ 306206 w 519373"/>
                <a:gd name="connsiteY30" fmla="*/ 43576 h 353303"/>
                <a:gd name="connsiteX31" fmla="*/ 312095 w 519373"/>
                <a:gd name="connsiteY31" fmla="*/ 55353 h 353303"/>
                <a:gd name="connsiteX32" fmla="*/ 329761 w 519373"/>
                <a:gd name="connsiteY32" fmla="*/ 61241 h 353303"/>
                <a:gd name="connsiteX33" fmla="*/ 343893 w 519373"/>
                <a:gd name="connsiteY33" fmla="*/ 57708 h 353303"/>
                <a:gd name="connsiteX34" fmla="*/ 360381 w 519373"/>
                <a:gd name="connsiteY34" fmla="*/ 70663 h 353303"/>
                <a:gd name="connsiteX35" fmla="*/ 369803 w 519373"/>
                <a:gd name="connsiteY35" fmla="*/ 58886 h 353303"/>
                <a:gd name="connsiteX36" fmla="*/ 391002 w 519373"/>
                <a:gd name="connsiteY36" fmla="*/ 73019 h 353303"/>
                <a:gd name="connsiteX37" fmla="*/ 400424 w 519373"/>
                <a:gd name="connsiteY37" fmla="*/ 82440 h 353303"/>
                <a:gd name="connsiteX38" fmla="*/ 418089 w 519373"/>
                <a:gd name="connsiteY38" fmla="*/ 84796 h 353303"/>
                <a:gd name="connsiteX39" fmla="*/ 427511 w 519373"/>
                <a:gd name="connsiteY39" fmla="*/ 100106 h 353303"/>
                <a:gd name="connsiteX40" fmla="*/ 427511 w 519373"/>
                <a:gd name="connsiteY40" fmla="*/ 124838 h 353303"/>
                <a:gd name="connsiteX41" fmla="*/ 442822 w 519373"/>
                <a:gd name="connsiteY41" fmla="*/ 129549 h 353303"/>
                <a:gd name="connsiteX42" fmla="*/ 446355 w 519373"/>
                <a:gd name="connsiteY42" fmla="*/ 138971 h 353303"/>
                <a:gd name="connsiteX43" fmla="*/ 469909 w 519373"/>
                <a:gd name="connsiteY43" fmla="*/ 142504 h 353303"/>
                <a:gd name="connsiteX44" fmla="*/ 478039 w 519373"/>
                <a:gd name="connsiteY44" fmla="*/ 152667 h 353303"/>
                <a:gd name="connsiteX45" fmla="*/ 475798 w 519373"/>
                <a:gd name="connsiteY45" fmla="*/ 167236 h 353303"/>
                <a:gd name="connsiteX46" fmla="*/ 482864 w 519373"/>
                <a:gd name="connsiteY46" fmla="*/ 174302 h 353303"/>
                <a:gd name="connsiteX47" fmla="*/ 499352 w 519373"/>
                <a:gd name="connsiteY47" fmla="*/ 186080 h 353303"/>
                <a:gd name="connsiteX48" fmla="*/ 494641 w 519373"/>
                <a:gd name="connsiteY48" fmla="*/ 200212 h 353303"/>
                <a:gd name="connsiteX49" fmla="*/ 501707 w 519373"/>
                <a:gd name="connsiteY49" fmla="*/ 214345 h 353303"/>
                <a:gd name="connsiteX50" fmla="*/ 514662 w 519373"/>
                <a:gd name="connsiteY50" fmla="*/ 214345 h 353303"/>
                <a:gd name="connsiteX51" fmla="*/ 519373 w 519373"/>
                <a:gd name="connsiteY51" fmla="*/ 219056 h 353303"/>
                <a:gd name="connsiteX52" fmla="*/ 499352 w 519373"/>
                <a:gd name="connsiteY52" fmla="*/ 249676 h 353303"/>
                <a:gd name="connsiteX53" fmla="*/ 500530 w 519373"/>
                <a:gd name="connsiteY53" fmla="*/ 259098 h 353303"/>
                <a:gd name="connsiteX54" fmla="*/ 511129 w 519373"/>
                <a:gd name="connsiteY54" fmla="*/ 262631 h 353303"/>
                <a:gd name="connsiteX55" fmla="*/ 501707 w 519373"/>
                <a:gd name="connsiteY55" fmla="*/ 287363 h 353303"/>
                <a:gd name="connsiteX56" fmla="*/ 489930 w 519373"/>
                <a:gd name="connsiteY56" fmla="*/ 302674 h 353303"/>
                <a:gd name="connsiteX57" fmla="*/ 472265 w 519373"/>
                <a:gd name="connsiteY57" fmla="*/ 290897 h 353303"/>
                <a:gd name="connsiteX58" fmla="*/ 467554 w 519373"/>
                <a:gd name="connsiteY58" fmla="*/ 306207 h 353303"/>
                <a:gd name="connsiteX59" fmla="*/ 478153 w 519373"/>
                <a:gd name="connsiteY59" fmla="*/ 317984 h 353303"/>
                <a:gd name="connsiteX60" fmla="*/ 485219 w 519373"/>
                <a:gd name="connsiteY60" fmla="*/ 342716 h 353303"/>
                <a:gd name="connsiteX61" fmla="*/ 480279 w 519373"/>
                <a:gd name="connsiteY61" fmla="*/ 353303 h 35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19373" h="353303">
                  <a:moveTo>
                    <a:pt x="915" y="353303"/>
                  </a:moveTo>
                  <a:lnTo>
                    <a:pt x="0" y="345072"/>
                  </a:lnTo>
                  <a:lnTo>
                    <a:pt x="14133" y="317984"/>
                  </a:lnTo>
                  <a:lnTo>
                    <a:pt x="24732" y="283830"/>
                  </a:lnTo>
                  <a:lnTo>
                    <a:pt x="40043" y="270875"/>
                  </a:lnTo>
                  <a:lnTo>
                    <a:pt x="52997" y="266164"/>
                  </a:lnTo>
                  <a:lnTo>
                    <a:pt x="61241" y="249676"/>
                  </a:lnTo>
                  <a:lnTo>
                    <a:pt x="74196" y="239077"/>
                  </a:lnTo>
                  <a:lnTo>
                    <a:pt x="81263" y="226122"/>
                  </a:lnTo>
                  <a:lnTo>
                    <a:pt x="95395" y="215523"/>
                  </a:lnTo>
                  <a:lnTo>
                    <a:pt x="103639" y="196679"/>
                  </a:lnTo>
                  <a:lnTo>
                    <a:pt x="122483" y="130727"/>
                  </a:lnTo>
                  <a:cubicBezTo>
                    <a:pt x="122875" y="126016"/>
                    <a:pt x="123268" y="121305"/>
                    <a:pt x="123660" y="116594"/>
                  </a:cubicBezTo>
                  <a:lnTo>
                    <a:pt x="133082" y="102462"/>
                  </a:lnTo>
                  <a:lnTo>
                    <a:pt x="129549" y="95395"/>
                  </a:lnTo>
                  <a:lnTo>
                    <a:pt x="136615" y="83618"/>
                  </a:lnTo>
                  <a:lnTo>
                    <a:pt x="142504" y="67130"/>
                  </a:lnTo>
                  <a:lnTo>
                    <a:pt x="147215" y="58886"/>
                  </a:lnTo>
                  <a:lnTo>
                    <a:pt x="155459" y="27088"/>
                  </a:lnTo>
                  <a:lnTo>
                    <a:pt x="151926" y="5889"/>
                  </a:lnTo>
                  <a:lnTo>
                    <a:pt x="153511" y="5052"/>
                  </a:lnTo>
                  <a:lnTo>
                    <a:pt x="152935" y="7066"/>
                  </a:lnTo>
                  <a:lnTo>
                    <a:pt x="195501" y="7066"/>
                  </a:lnTo>
                  <a:lnTo>
                    <a:pt x="213167" y="14133"/>
                  </a:lnTo>
                  <a:lnTo>
                    <a:pt x="215522" y="3533"/>
                  </a:lnTo>
                  <a:lnTo>
                    <a:pt x="240254" y="0"/>
                  </a:lnTo>
                  <a:lnTo>
                    <a:pt x="246143" y="25910"/>
                  </a:lnTo>
                  <a:lnTo>
                    <a:pt x="264986" y="32976"/>
                  </a:lnTo>
                  <a:lnTo>
                    <a:pt x="274408" y="40043"/>
                  </a:lnTo>
                  <a:lnTo>
                    <a:pt x="289718" y="47109"/>
                  </a:lnTo>
                  <a:lnTo>
                    <a:pt x="306206" y="43576"/>
                  </a:lnTo>
                  <a:lnTo>
                    <a:pt x="312095" y="55353"/>
                  </a:lnTo>
                  <a:lnTo>
                    <a:pt x="329761" y="61241"/>
                  </a:lnTo>
                  <a:lnTo>
                    <a:pt x="343893" y="57708"/>
                  </a:lnTo>
                  <a:lnTo>
                    <a:pt x="360381" y="70663"/>
                  </a:lnTo>
                  <a:lnTo>
                    <a:pt x="369803" y="58886"/>
                  </a:lnTo>
                  <a:lnTo>
                    <a:pt x="391002" y="73019"/>
                  </a:lnTo>
                  <a:lnTo>
                    <a:pt x="400424" y="82440"/>
                  </a:lnTo>
                  <a:lnTo>
                    <a:pt x="418089" y="84796"/>
                  </a:lnTo>
                  <a:lnTo>
                    <a:pt x="427511" y="100106"/>
                  </a:lnTo>
                  <a:lnTo>
                    <a:pt x="427511" y="124838"/>
                  </a:lnTo>
                  <a:lnTo>
                    <a:pt x="442822" y="129549"/>
                  </a:lnTo>
                  <a:lnTo>
                    <a:pt x="446355" y="138971"/>
                  </a:lnTo>
                  <a:lnTo>
                    <a:pt x="469909" y="142504"/>
                  </a:lnTo>
                  <a:lnTo>
                    <a:pt x="478039" y="152667"/>
                  </a:lnTo>
                  <a:lnTo>
                    <a:pt x="475798" y="167236"/>
                  </a:lnTo>
                  <a:lnTo>
                    <a:pt x="482864" y="174302"/>
                  </a:lnTo>
                  <a:lnTo>
                    <a:pt x="499352" y="186080"/>
                  </a:lnTo>
                  <a:lnTo>
                    <a:pt x="494641" y="200212"/>
                  </a:lnTo>
                  <a:lnTo>
                    <a:pt x="501707" y="214345"/>
                  </a:lnTo>
                  <a:lnTo>
                    <a:pt x="514662" y="214345"/>
                  </a:lnTo>
                  <a:lnTo>
                    <a:pt x="519373" y="219056"/>
                  </a:lnTo>
                  <a:lnTo>
                    <a:pt x="499352" y="249676"/>
                  </a:lnTo>
                  <a:lnTo>
                    <a:pt x="500530" y="259098"/>
                  </a:lnTo>
                  <a:lnTo>
                    <a:pt x="511129" y="262631"/>
                  </a:lnTo>
                  <a:lnTo>
                    <a:pt x="501707" y="287363"/>
                  </a:lnTo>
                  <a:lnTo>
                    <a:pt x="489930" y="302674"/>
                  </a:lnTo>
                  <a:lnTo>
                    <a:pt x="472265" y="290897"/>
                  </a:lnTo>
                  <a:lnTo>
                    <a:pt x="467554" y="306207"/>
                  </a:lnTo>
                  <a:lnTo>
                    <a:pt x="478153" y="317984"/>
                  </a:lnTo>
                  <a:lnTo>
                    <a:pt x="485219" y="342716"/>
                  </a:lnTo>
                  <a:lnTo>
                    <a:pt x="480279" y="35330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F57F39B-CE6C-8BAF-943E-D25726A2DEC3}"/>
                </a:ext>
              </a:extLst>
            </p:cNvPr>
            <p:cNvSpPr/>
            <p:nvPr/>
          </p:nvSpPr>
          <p:spPr>
            <a:xfrm>
              <a:off x="7409714" y="3259806"/>
              <a:ext cx="535077" cy="277144"/>
            </a:xfrm>
            <a:custGeom>
              <a:avLst/>
              <a:gdLst>
                <a:gd name="connsiteX0" fmla="*/ 448711 w 535077"/>
                <a:gd name="connsiteY0" fmla="*/ 0 h 277144"/>
                <a:gd name="connsiteX1" fmla="*/ 460488 w 535077"/>
                <a:gd name="connsiteY1" fmla="*/ 0 h 277144"/>
                <a:gd name="connsiteX2" fmla="*/ 499746 w 535077"/>
                <a:gd name="connsiteY2" fmla="*/ 7852 h 277144"/>
                <a:gd name="connsiteX3" fmla="*/ 517400 w 535077"/>
                <a:gd name="connsiteY3" fmla="*/ 15698 h 277144"/>
                <a:gd name="connsiteX4" fmla="*/ 535077 w 535077"/>
                <a:gd name="connsiteY4" fmla="*/ 81459 h 277144"/>
                <a:gd name="connsiteX5" fmla="*/ 533114 w 535077"/>
                <a:gd name="connsiteY5" fmla="*/ 91273 h 277144"/>
                <a:gd name="connsiteX6" fmla="*/ 513486 w 535077"/>
                <a:gd name="connsiteY6" fmla="*/ 65756 h 277144"/>
                <a:gd name="connsiteX7" fmla="*/ 518393 w 535077"/>
                <a:gd name="connsiteY7" fmla="*/ 101088 h 277144"/>
                <a:gd name="connsiteX8" fmla="*/ 516430 w 535077"/>
                <a:gd name="connsiteY8" fmla="*/ 106976 h 277144"/>
                <a:gd name="connsiteX9" fmla="*/ 500727 w 535077"/>
                <a:gd name="connsiteY9" fmla="*/ 81459 h 277144"/>
                <a:gd name="connsiteX10" fmla="*/ 495820 w 535077"/>
                <a:gd name="connsiteY10" fmla="*/ 94218 h 277144"/>
                <a:gd name="connsiteX11" fmla="*/ 497783 w 535077"/>
                <a:gd name="connsiteY11" fmla="*/ 111883 h 277144"/>
                <a:gd name="connsiteX12" fmla="*/ 486987 w 535077"/>
                <a:gd name="connsiteY12" fmla="*/ 117772 h 277144"/>
                <a:gd name="connsiteX13" fmla="*/ 465395 w 535077"/>
                <a:gd name="connsiteY13" fmla="*/ 130531 h 277144"/>
                <a:gd name="connsiteX14" fmla="*/ 461469 w 535077"/>
                <a:gd name="connsiteY14" fmla="*/ 140345 h 277144"/>
                <a:gd name="connsiteX15" fmla="*/ 473247 w 535077"/>
                <a:gd name="connsiteY15" fmla="*/ 156048 h 277144"/>
                <a:gd name="connsiteX16" fmla="*/ 486005 w 535077"/>
                <a:gd name="connsiteY16" fmla="*/ 162918 h 277144"/>
                <a:gd name="connsiteX17" fmla="*/ 484043 w 535077"/>
                <a:gd name="connsiteY17" fmla="*/ 183528 h 277144"/>
                <a:gd name="connsiteX18" fmla="*/ 468340 w 535077"/>
                <a:gd name="connsiteY18" fmla="*/ 181565 h 277144"/>
                <a:gd name="connsiteX19" fmla="*/ 466377 w 535077"/>
                <a:gd name="connsiteY19" fmla="*/ 188435 h 277144"/>
                <a:gd name="connsiteX20" fmla="*/ 455581 w 535077"/>
                <a:gd name="connsiteY20" fmla="*/ 189417 h 277144"/>
                <a:gd name="connsiteX21" fmla="*/ 451656 w 535077"/>
                <a:gd name="connsiteY21" fmla="*/ 199231 h 277144"/>
                <a:gd name="connsiteX22" fmla="*/ 428101 w 535077"/>
                <a:gd name="connsiteY22" fmla="*/ 206101 h 277144"/>
                <a:gd name="connsiteX23" fmla="*/ 428101 w 535077"/>
                <a:gd name="connsiteY23" fmla="*/ 216897 h 277144"/>
                <a:gd name="connsiteX24" fmla="*/ 446748 w 535077"/>
                <a:gd name="connsiteY24" fmla="*/ 217878 h 277144"/>
                <a:gd name="connsiteX25" fmla="*/ 464414 w 535077"/>
                <a:gd name="connsiteY25" fmla="*/ 225730 h 277144"/>
                <a:gd name="connsiteX26" fmla="*/ 468340 w 535077"/>
                <a:gd name="connsiteY26" fmla="*/ 238488 h 277144"/>
                <a:gd name="connsiteX27" fmla="*/ 439878 w 535077"/>
                <a:gd name="connsiteY27" fmla="*/ 263024 h 277144"/>
                <a:gd name="connsiteX28" fmla="*/ 439878 w 535077"/>
                <a:gd name="connsiteY28" fmla="*/ 269894 h 277144"/>
                <a:gd name="connsiteX29" fmla="*/ 451656 w 535077"/>
                <a:gd name="connsiteY29" fmla="*/ 272838 h 277144"/>
                <a:gd name="connsiteX30" fmla="*/ 454048 w 535077"/>
                <a:gd name="connsiteY30" fmla="*/ 277144 h 277144"/>
                <a:gd name="connsiteX31" fmla="*/ 12725 w 535077"/>
                <a:gd name="connsiteY31" fmla="*/ 277144 h 277144"/>
                <a:gd name="connsiteX32" fmla="*/ 17666 w 535077"/>
                <a:gd name="connsiteY32" fmla="*/ 266557 h 277144"/>
                <a:gd name="connsiteX33" fmla="*/ 10600 w 535077"/>
                <a:gd name="connsiteY33" fmla="*/ 241825 h 277144"/>
                <a:gd name="connsiteX34" fmla="*/ 0 w 535077"/>
                <a:gd name="connsiteY34" fmla="*/ 230048 h 277144"/>
                <a:gd name="connsiteX35" fmla="*/ 4711 w 535077"/>
                <a:gd name="connsiteY35" fmla="*/ 214738 h 277144"/>
                <a:gd name="connsiteX36" fmla="*/ 22377 w 535077"/>
                <a:gd name="connsiteY36" fmla="*/ 226515 h 277144"/>
                <a:gd name="connsiteX37" fmla="*/ 34154 w 535077"/>
                <a:gd name="connsiteY37" fmla="*/ 211204 h 277144"/>
                <a:gd name="connsiteX38" fmla="*/ 43576 w 535077"/>
                <a:gd name="connsiteY38" fmla="*/ 186472 h 277144"/>
                <a:gd name="connsiteX39" fmla="*/ 32976 w 535077"/>
                <a:gd name="connsiteY39" fmla="*/ 182939 h 277144"/>
                <a:gd name="connsiteX40" fmla="*/ 31799 w 535077"/>
                <a:gd name="connsiteY40" fmla="*/ 173517 h 277144"/>
                <a:gd name="connsiteX41" fmla="*/ 51820 w 535077"/>
                <a:gd name="connsiteY41" fmla="*/ 142897 h 277144"/>
                <a:gd name="connsiteX42" fmla="*/ 47109 w 535077"/>
                <a:gd name="connsiteY42" fmla="*/ 138186 h 277144"/>
                <a:gd name="connsiteX43" fmla="*/ 34154 w 535077"/>
                <a:gd name="connsiteY43" fmla="*/ 138186 h 277144"/>
                <a:gd name="connsiteX44" fmla="*/ 27088 w 535077"/>
                <a:gd name="connsiteY44" fmla="*/ 124053 h 277144"/>
                <a:gd name="connsiteX45" fmla="*/ 31799 w 535077"/>
                <a:gd name="connsiteY45" fmla="*/ 109921 h 277144"/>
                <a:gd name="connsiteX46" fmla="*/ 15311 w 535077"/>
                <a:gd name="connsiteY46" fmla="*/ 98143 h 277144"/>
                <a:gd name="connsiteX47" fmla="*/ 8244 w 535077"/>
                <a:gd name="connsiteY47" fmla="*/ 91077 h 277144"/>
                <a:gd name="connsiteX48" fmla="*/ 10486 w 535077"/>
                <a:gd name="connsiteY48" fmla="*/ 76508 h 277144"/>
                <a:gd name="connsiteX49" fmla="*/ 11777 w 535077"/>
                <a:gd name="connsiteY49" fmla="*/ 78122 h 277144"/>
                <a:gd name="connsiteX50" fmla="*/ 35332 w 535077"/>
                <a:gd name="connsiteY50" fmla="*/ 65167 h 277144"/>
                <a:gd name="connsiteX51" fmla="*/ 52998 w 535077"/>
                <a:gd name="connsiteY51" fmla="*/ 73411 h 277144"/>
                <a:gd name="connsiteX52" fmla="*/ 69486 w 535077"/>
                <a:gd name="connsiteY52" fmla="*/ 53390 h 277144"/>
                <a:gd name="connsiteX53" fmla="*/ 83618 w 535077"/>
                <a:gd name="connsiteY53" fmla="*/ 49857 h 277144"/>
                <a:gd name="connsiteX54" fmla="*/ 96573 w 535077"/>
                <a:gd name="connsiteY54" fmla="*/ 28658 h 277144"/>
                <a:gd name="connsiteX55" fmla="*/ 109528 w 535077"/>
                <a:gd name="connsiteY55" fmla="*/ 27480 h 277144"/>
                <a:gd name="connsiteX56" fmla="*/ 138578 w 535077"/>
                <a:gd name="connsiteY56" fmla="*/ 27480 h 277144"/>
                <a:gd name="connsiteX57" fmla="*/ 166059 w 535077"/>
                <a:gd name="connsiteY57" fmla="*/ 49072 h 277144"/>
                <a:gd name="connsiteX58" fmla="*/ 179799 w 535077"/>
                <a:gd name="connsiteY58" fmla="*/ 45146 h 277144"/>
                <a:gd name="connsiteX59" fmla="*/ 203353 w 535077"/>
                <a:gd name="connsiteY59" fmla="*/ 58886 h 277144"/>
                <a:gd name="connsiteX60" fmla="*/ 211205 w 535077"/>
                <a:gd name="connsiteY60" fmla="*/ 76552 h 277144"/>
                <a:gd name="connsiteX61" fmla="*/ 262239 w 535077"/>
                <a:gd name="connsiteY61" fmla="*/ 70663 h 277144"/>
                <a:gd name="connsiteX62" fmla="*/ 285793 w 535077"/>
                <a:gd name="connsiteY62" fmla="*/ 74589 h 277144"/>
                <a:gd name="connsiteX63" fmla="*/ 289719 w 535077"/>
                <a:gd name="connsiteY63" fmla="*/ 94218 h 277144"/>
                <a:gd name="connsiteX64" fmla="*/ 268127 w 535077"/>
                <a:gd name="connsiteY64" fmla="*/ 109921 h 277144"/>
                <a:gd name="connsiteX65" fmla="*/ 285793 w 535077"/>
                <a:gd name="connsiteY65" fmla="*/ 113846 h 277144"/>
                <a:gd name="connsiteX66" fmla="*/ 285793 w 535077"/>
                <a:gd name="connsiteY66" fmla="*/ 125624 h 277144"/>
                <a:gd name="connsiteX67" fmla="*/ 315236 w 535077"/>
                <a:gd name="connsiteY67" fmla="*/ 137401 h 277144"/>
                <a:gd name="connsiteX68" fmla="*/ 317199 w 535077"/>
                <a:gd name="connsiteY68" fmla="*/ 149178 h 277144"/>
                <a:gd name="connsiteX69" fmla="*/ 327013 w 535077"/>
                <a:gd name="connsiteY69" fmla="*/ 151141 h 277144"/>
                <a:gd name="connsiteX70" fmla="*/ 336828 w 535077"/>
                <a:gd name="connsiteY70" fmla="*/ 151141 h 277144"/>
                <a:gd name="connsiteX71" fmla="*/ 346642 w 535077"/>
                <a:gd name="connsiteY71" fmla="*/ 129549 h 277144"/>
                <a:gd name="connsiteX72" fmla="*/ 362345 w 535077"/>
                <a:gd name="connsiteY72" fmla="*/ 127586 h 277144"/>
                <a:gd name="connsiteX73" fmla="*/ 366271 w 535077"/>
                <a:gd name="connsiteY73" fmla="*/ 111883 h 277144"/>
                <a:gd name="connsiteX74" fmla="*/ 376085 w 535077"/>
                <a:gd name="connsiteY74" fmla="*/ 119735 h 277144"/>
                <a:gd name="connsiteX75" fmla="*/ 387862 w 535077"/>
                <a:gd name="connsiteY75" fmla="*/ 119735 h 277144"/>
                <a:gd name="connsiteX76" fmla="*/ 407491 w 535077"/>
                <a:gd name="connsiteY76" fmla="*/ 131512 h 277144"/>
                <a:gd name="connsiteX77" fmla="*/ 413379 w 535077"/>
                <a:gd name="connsiteY77" fmla="*/ 131512 h 277144"/>
                <a:gd name="connsiteX78" fmla="*/ 417305 w 535077"/>
                <a:gd name="connsiteY78" fmla="*/ 119735 h 277144"/>
                <a:gd name="connsiteX79" fmla="*/ 429082 w 535077"/>
                <a:gd name="connsiteY79" fmla="*/ 113846 h 277144"/>
                <a:gd name="connsiteX80" fmla="*/ 440860 w 535077"/>
                <a:gd name="connsiteY80" fmla="*/ 92255 h 277144"/>
                <a:gd name="connsiteX81" fmla="*/ 433008 w 535077"/>
                <a:gd name="connsiteY81" fmla="*/ 82440 h 277144"/>
                <a:gd name="connsiteX82" fmla="*/ 448711 w 535077"/>
                <a:gd name="connsiteY82" fmla="*/ 56923 h 277144"/>
                <a:gd name="connsiteX83" fmla="*/ 452637 w 535077"/>
                <a:gd name="connsiteY83" fmla="*/ 31406 h 277144"/>
                <a:gd name="connsiteX84" fmla="*/ 444785 w 535077"/>
                <a:gd name="connsiteY84" fmla="*/ 17666 h 277144"/>
                <a:gd name="connsiteX0" fmla="*/ 448711 w 535077"/>
                <a:gd name="connsiteY0" fmla="*/ 0 h 366044"/>
                <a:gd name="connsiteX1" fmla="*/ 460488 w 535077"/>
                <a:gd name="connsiteY1" fmla="*/ 0 h 366044"/>
                <a:gd name="connsiteX2" fmla="*/ 499746 w 535077"/>
                <a:gd name="connsiteY2" fmla="*/ 7852 h 366044"/>
                <a:gd name="connsiteX3" fmla="*/ 517400 w 535077"/>
                <a:gd name="connsiteY3" fmla="*/ 15698 h 366044"/>
                <a:gd name="connsiteX4" fmla="*/ 535077 w 535077"/>
                <a:gd name="connsiteY4" fmla="*/ 81459 h 366044"/>
                <a:gd name="connsiteX5" fmla="*/ 533114 w 535077"/>
                <a:gd name="connsiteY5" fmla="*/ 91273 h 366044"/>
                <a:gd name="connsiteX6" fmla="*/ 513486 w 535077"/>
                <a:gd name="connsiteY6" fmla="*/ 65756 h 366044"/>
                <a:gd name="connsiteX7" fmla="*/ 518393 w 535077"/>
                <a:gd name="connsiteY7" fmla="*/ 101088 h 366044"/>
                <a:gd name="connsiteX8" fmla="*/ 516430 w 535077"/>
                <a:gd name="connsiteY8" fmla="*/ 106976 h 366044"/>
                <a:gd name="connsiteX9" fmla="*/ 500727 w 535077"/>
                <a:gd name="connsiteY9" fmla="*/ 81459 h 366044"/>
                <a:gd name="connsiteX10" fmla="*/ 495820 w 535077"/>
                <a:gd name="connsiteY10" fmla="*/ 94218 h 366044"/>
                <a:gd name="connsiteX11" fmla="*/ 497783 w 535077"/>
                <a:gd name="connsiteY11" fmla="*/ 111883 h 366044"/>
                <a:gd name="connsiteX12" fmla="*/ 486987 w 535077"/>
                <a:gd name="connsiteY12" fmla="*/ 117772 h 366044"/>
                <a:gd name="connsiteX13" fmla="*/ 465395 w 535077"/>
                <a:gd name="connsiteY13" fmla="*/ 130531 h 366044"/>
                <a:gd name="connsiteX14" fmla="*/ 461469 w 535077"/>
                <a:gd name="connsiteY14" fmla="*/ 140345 h 366044"/>
                <a:gd name="connsiteX15" fmla="*/ 473247 w 535077"/>
                <a:gd name="connsiteY15" fmla="*/ 156048 h 366044"/>
                <a:gd name="connsiteX16" fmla="*/ 486005 w 535077"/>
                <a:gd name="connsiteY16" fmla="*/ 162918 h 366044"/>
                <a:gd name="connsiteX17" fmla="*/ 484043 w 535077"/>
                <a:gd name="connsiteY17" fmla="*/ 183528 h 366044"/>
                <a:gd name="connsiteX18" fmla="*/ 468340 w 535077"/>
                <a:gd name="connsiteY18" fmla="*/ 181565 h 366044"/>
                <a:gd name="connsiteX19" fmla="*/ 466377 w 535077"/>
                <a:gd name="connsiteY19" fmla="*/ 188435 h 366044"/>
                <a:gd name="connsiteX20" fmla="*/ 455581 w 535077"/>
                <a:gd name="connsiteY20" fmla="*/ 189417 h 366044"/>
                <a:gd name="connsiteX21" fmla="*/ 451656 w 535077"/>
                <a:gd name="connsiteY21" fmla="*/ 199231 h 366044"/>
                <a:gd name="connsiteX22" fmla="*/ 428101 w 535077"/>
                <a:gd name="connsiteY22" fmla="*/ 206101 h 366044"/>
                <a:gd name="connsiteX23" fmla="*/ 428101 w 535077"/>
                <a:gd name="connsiteY23" fmla="*/ 216897 h 366044"/>
                <a:gd name="connsiteX24" fmla="*/ 446748 w 535077"/>
                <a:gd name="connsiteY24" fmla="*/ 217878 h 366044"/>
                <a:gd name="connsiteX25" fmla="*/ 464414 w 535077"/>
                <a:gd name="connsiteY25" fmla="*/ 225730 h 366044"/>
                <a:gd name="connsiteX26" fmla="*/ 468340 w 535077"/>
                <a:gd name="connsiteY26" fmla="*/ 238488 h 366044"/>
                <a:gd name="connsiteX27" fmla="*/ 439878 w 535077"/>
                <a:gd name="connsiteY27" fmla="*/ 263024 h 366044"/>
                <a:gd name="connsiteX28" fmla="*/ 439878 w 535077"/>
                <a:gd name="connsiteY28" fmla="*/ 269894 h 366044"/>
                <a:gd name="connsiteX29" fmla="*/ 451656 w 535077"/>
                <a:gd name="connsiteY29" fmla="*/ 272838 h 366044"/>
                <a:gd name="connsiteX30" fmla="*/ 454048 w 535077"/>
                <a:gd name="connsiteY30" fmla="*/ 277144 h 366044"/>
                <a:gd name="connsiteX31" fmla="*/ 179806 w 535077"/>
                <a:gd name="connsiteY31" fmla="*/ 366044 h 366044"/>
                <a:gd name="connsiteX32" fmla="*/ 12725 w 535077"/>
                <a:gd name="connsiteY32" fmla="*/ 277144 h 366044"/>
                <a:gd name="connsiteX33" fmla="*/ 17666 w 535077"/>
                <a:gd name="connsiteY33" fmla="*/ 266557 h 366044"/>
                <a:gd name="connsiteX34" fmla="*/ 10600 w 535077"/>
                <a:gd name="connsiteY34" fmla="*/ 241825 h 366044"/>
                <a:gd name="connsiteX35" fmla="*/ 0 w 535077"/>
                <a:gd name="connsiteY35" fmla="*/ 230048 h 366044"/>
                <a:gd name="connsiteX36" fmla="*/ 4711 w 535077"/>
                <a:gd name="connsiteY36" fmla="*/ 214738 h 366044"/>
                <a:gd name="connsiteX37" fmla="*/ 22377 w 535077"/>
                <a:gd name="connsiteY37" fmla="*/ 226515 h 366044"/>
                <a:gd name="connsiteX38" fmla="*/ 34154 w 535077"/>
                <a:gd name="connsiteY38" fmla="*/ 211204 h 366044"/>
                <a:gd name="connsiteX39" fmla="*/ 43576 w 535077"/>
                <a:gd name="connsiteY39" fmla="*/ 186472 h 366044"/>
                <a:gd name="connsiteX40" fmla="*/ 32976 w 535077"/>
                <a:gd name="connsiteY40" fmla="*/ 182939 h 366044"/>
                <a:gd name="connsiteX41" fmla="*/ 31799 w 535077"/>
                <a:gd name="connsiteY41" fmla="*/ 173517 h 366044"/>
                <a:gd name="connsiteX42" fmla="*/ 51820 w 535077"/>
                <a:gd name="connsiteY42" fmla="*/ 142897 h 366044"/>
                <a:gd name="connsiteX43" fmla="*/ 47109 w 535077"/>
                <a:gd name="connsiteY43" fmla="*/ 138186 h 366044"/>
                <a:gd name="connsiteX44" fmla="*/ 34154 w 535077"/>
                <a:gd name="connsiteY44" fmla="*/ 138186 h 366044"/>
                <a:gd name="connsiteX45" fmla="*/ 27088 w 535077"/>
                <a:gd name="connsiteY45" fmla="*/ 124053 h 366044"/>
                <a:gd name="connsiteX46" fmla="*/ 31799 w 535077"/>
                <a:gd name="connsiteY46" fmla="*/ 109921 h 366044"/>
                <a:gd name="connsiteX47" fmla="*/ 15311 w 535077"/>
                <a:gd name="connsiteY47" fmla="*/ 98143 h 366044"/>
                <a:gd name="connsiteX48" fmla="*/ 8244 w 535077"/>
                <a:gd name="connsiteY48" fmla="*/ 91077 h 366044"/>
                <a:gd name="connsiteX49" fmla="*/ 10486 w 535077"/>
                <a:gd name="connsiteY49" fmla="*/ 76508 h 366044"/>
                <a:gd name="connsiteX50" fmla="*/ 11777 w 535077"/>
                <a:gd name="connsiteY50" fmla="*/ 78122 h 366044"/>
                <a:gd name="connsiteX51" fmla="*/ 35332 w 535077"/>
                <a:gd name="connsiteY51" fmla="*/ 65167 h 366044"/>
                <a:gd name="connsiteX52" fmla="*/ 52998 w 535077"/>
                <a:gd name="connsiteY52" fmla="*/ 73411 h 366044"/>
                <a:gd name="connsiteX53" fmla="*/ 69486 w 535077"/>
                <a:gd name="connsiteY53" fmla="*/ 53390 h 366044"/>
                <a:gd name="connsiteX54" fmla="*/ 83618 w 535077"/>
                <a:gd name="connsiteY54" fmla="*/ 49857 h 366044"/>
                <a:gd name="connsiteX55" fmla="*/ 96573 w 535077"/>
                <a:gd name="connsiteY55" fmla="*/ 28658 h 366044"/>
                <a:gd name="connsiteX56" fmla="*/ 109528 w 535077"/>
                <a:gd name="connsiteY56" fmla="*/ 27480 h 366044"/>
                <a:gd name="connsiteX57" fmla="*/ 138578 w 535077"/>
                <a:gd name="connsiteY57" fmla="*/ 27480 h 366044"/>
                <a:gd name="connsiteX58" fmla="*/ 166059 w 535077"/>
                <a:gd name="connsiteY58" fmla="*/ 49072 h 366044"/>
                <a:gd name="connsiteX59" fmla="*/ 179799 w 535077"/>
                <a:gd name="connsiteY59" fmla="*/ 45146 h 366044"/>
                <a:gd name="connsiteX60" fmla="*/ 203353 w 535077"/>
                <a:gd name="connsiteY60" fmla="*/ 58886 h 366044"/>
                <a:gd name="connsiteX61" fmla="*/ 211205 w 535077"/>
                <a:gd name="connsiteY61" fmla="*/ 76552 h 366044"/>
                <a:gd name="connsiteX62" fmla="*/ 262239 w 535077"/>
                <a:gd name="connsiteY62" fmla="*/ 70663 h 366044"/>
                <a:gd name="connsiteX63" fmla="*/ 285793 w 535077"/>
                <a:gd name="connsiteY63" fmla="*/ 74589 h 366044"/>
                <a:gd name="connsiteX64" fmla="*/ 289719 w 535077"/>
                <a:gd name="connsiteY64" fmla="*/ 94218 h 366044"/>
                <a:gd name="connsiteX65" fmla="*/ 268127 w 535077"/>
                <a:gd name="connsiteY65" fmla="*/ 109921 h 366044"/>
                <a:gd name="connsiteX66" fmla="*/ 285793 w 535077"/>
                <a:gd name="connsiteY66" fmla="*/ 113846 h 366044"/>
                <a:gd name="connsiteX67" fmla="*/ 285793 w 535077"/>
                <a:gd name="connsiteY67" fmla="*/ 125624 h 366044"/>
                <a:gd name="connsiteX68" fmla="*/ 315236 w 535077"/>
                <a:gd name="connsiteY68" fmla="*/ 137401 h 366044"/>
                <a:gd name="connsiteX69" fmla="*/ 317199 w 535077"/>
                <a:gd name="connsiteY69" fmla="*/ 149178 h 366044"/>
                <a:gd name="connsiteX70" fmla="*/ 327013 w 535077"/>
                <a:gd name="connsiteY70" fmla="*/ 151141 h 366044"/>
                <a:gd name="connsiteX71" fmla="*/ 336828 w 535077"/>
                <a:gd name="connsiteY71" fmla="*/ 151141 h 366044"/>
                <a:gd name="connsiteX72" fmla="*/ 346642 w 535077"/>
                <a:gd name="connsiteY72" fmla="*/ 129549 h 366044"/>
                <a:gd name="connsiteX73" fmla="*/ 362345 w 535077"/>
                <a:gd name="connsiteY73" fmla="*/ 127586 h 366044"/>
                <a:gd name="connsiteX74" fmla="*/ 366271 w 535077"/>
                <a:gd name="connsiteY74" fmla="*/ 111883 h 366044"/>
                <a:gd name="connsiteX75" fmla="*/ 376085 w 535077"/>
                <a:gd name="connsiteY75" fmla="*/ 119735 h 366044"/>
                <a:gd name="connsiteX76" fmla="*/ 387862 w 535077"/>
                <a:gd name="connsiteY76" fmla="*/ 119735 h 366044"/>
                <a:gd name="connsiteX77" fmla="*/ 407491 w 535077"/>
                <a:gd name="connsiteY77" fmla="*/ 131512 h 366044"/>
                <a:gd name="connsiteX78" fmla="*/ 413379 w 535077"/>
                <a:gd name="connsiteY78" fmla="*/ 131512 h 366044"/>
                <a:gd name="connsiteX79" fmla="*/ 417305 w 535077"/>
                <a:gd name="connsiteY79" fmla="*/ 119735 h 366044"/>
                <a:gd name="connsiteX80" fmla="*/ 429082 w 535077"/>
                <a:gd name="connsiteY80" fmla="*/ 113846 h 366044"/>
                <a:gd name="connsiteX81" fmla="*/ 440860 w 535077"/>
                <a:gd name="connsiteY81" fmla="*/ 92255 h 366044"/>
                <a:gd name="connsiteX82" fmla="*/ 433008 w 535077"/>
                <a:gd name="connsiteY82" fmla="*/ 82440 h 366044"/>
                <a:gd name="connsiteX83" fmla="*/ 448711 w 535077"/>
                <a:gd name="connsiteY83" fmla="*/ 56923 h 366044"/>
                <a:gd name="connsiteX84" fmla="*/ 452637 w 535077"/>
                <a:gd name="connsiteY84" fmla="*/ 31406 h 366044"/>
                <a:gd name="connsiteX85" fmla="*/ 444785 w 535077"/>
                <a:gd name="connsiteY85" fmla="*/ 17666 h 366044"/>
                <a:gd name="connsiteX86" fmla="*/ 448711 w 535077"/>
                <a:gd name="connsiteY86" fmla="*/ 0 h 366044"/>
                <a:gd name="connsiteX0" fmla="*/ 179806 w 535077"/>
                <a:gd name="connsiteY0" fmla="*/ 366044 h 457484"/>
                <a:gd name="connsiteX1" fmla="*/ 12725 w 535077"/>
                <a:gd name="connsiteY1" fmla="*/ 277144 h 457484"/>
                <a:gd name="connsiteX2" fmla="*/ 17666 w 535077"/>
                <a:gd name="connsiteY2" fmla="*/ 266557 h 457484"/>
                <a:gd name="connsiteX3" fmla="*/ 10600 w 535077"/>
                <a:gd name="connsiteY3" fmla="*/ 241825 h 457484"/>
                <a:gd name="connsiteX4" fmla="*/ 0 w 535077"/>
                <a:gd name="connsiteY4" fmla="*/ 230048 h 457484"/>
                <a:gd name="connsiteX5" fmla="*/ 4711 w 535077"/>
                <a:gd name="connsiteY5" fmla="*/ 214738 h 457484"/>
                <a:gd name="connsiteX6" fmla="*/ 22377 w 535077"/>
                <a:gd name="connsiteY6" fmla="*/ 226515 h 457484"/>
                <a:gd name="connsiteX7" fmla="*/ 34154 w 535077"/>
                <a:gd name="connsiteY7" fmla="*/ 211204 h 457484"/>
                <a:gd name="connsiteX8" fmla="*/ 43576 w 535077"/>
                <a:gd name="connsiteY8" fmla="*/ 186472 h 457484"/>
                <a:gd name="connsiteX9" fmla="*/ 32976 w 535077"/>
                <a:gd name="connsiteY9" fmla="*/ 182939 h 457484"/>
                <a:gd name="connsiteX10" fmla="*/ 31799 w 535077"/>
                <a:gd name="connsiteY10" fmla="*/ 173517 h 457484"/>
                <a:gd name="connsiteX11" fmla="*/ 51820 w 535077"/>
                <a:gd name="connsiteY11" fmla="*/ 142897 h 457484"/>
                <a:gd name="connsiteX12" fmla="*/ 47109 w 535077"/>
                <a:gd name="connsiteY12" fmla="*/ 138186 h 457484"/>
                <a:gd name="connsiteX13" fmla="*/ 34154 w 535077"/>
                <a:gd name="connsiteY13" fmla="*/ 138186 h 457484"/>
                <a:gd name="connsiteX14" fmla="*/ 27088 w 535077"/>
                <a:gd name="connsiteY14" fmla="*/ 124053 h 457484"/>
                <a:gd name="connsiteX15" fmla="*/ 31799 w 535077"/>
                <a:gd name="connsiteY15" fmla="*/ 109921 h 457484"/>
                <a:gd name="connsiteX16" fmla="*/ 15311 w 535077"/>
                <a:gd name="connsiteY16" fmla="*/ 98143 h 457484"/>
                <a:gd name="connsiteX17" fmla="*/ 8244 w 535077"/>
                <a:gd name="connsiteY17" fmla="*/ 91077 h 457484"/>
                <a:gd name="connsiteX18" fmla="*/ 10486 w 535077"/>
                <a:gd name="connsiteY18" fmla="*/ 76508 h 457484"/>
                <a:gd name="connsiteX19" fmla="*/ 11777 w 535077"/>
                <a:gd name="connsiteY19" fmla="*/ 78122 h 457484"/>
                <a:gd name="connsiteX20" fmla="*/ 35332 w 535077"/>
                <a:gd name="connsiteY20" fmla="*/ 65167 h 457484"/>
                <a:gd name="connsiteX21" fmla="*/ 52998 w 535077"/>
                <a:gd name="connsiteY21" fmla="*/ 73411 h 457484"/>
                <a:gd name="connsiteX22" fmla="*/ 69486 w 535077"/>
                <a:gd name="connsiteY22" fmla="*/ 53390 h 457484"/>
                <a:gd name="connsiteX23" fmla="*/ 83618 w 535077"/>
                <a:gd name="connsiteY23" fmla="*/ 49857 h 457484"/>
                <a:gd name="connsiteX24" fmla="*/ 96573 w 535077"/>
                <a:gd name="connsiteY24" fmla="*/ 28658 h 457484"/>
                <a:gd name="connsiteX25" fmla="*/ 109528 w 535077"/>
                <a:gd name="connsiteY25" fmla="*/ 27480 h 457484"/>
                <a:gd name="connsiteX26" fmla="*/ 138578 w 535077"/>
                <a:gd name="connsiteY26" fmla="*/ 27480 h 457484"/>
                <a:gd name="connsiteX27" fmla="*/ 166059 w 535077"/>
                <a:gd name="connsiteY27" fmla="*/ 49072 h 457484"/>
                <a:gd name="connsiteX28" fmla="*/ 179799 w 535077"/>
                <a:gd name="connsiteY28" fmla="*/ 45146 h 457484"/>
                <a:gd name="connsiteX29" fmla="*/ 203353 w 535077"/>
                <a:gd name="connsiteY29" fmla="*/ 58886 h 457484"/>
                <a:gd name="connsiteX30" fmla="*/ 211205 w 535077"/>
                <a:gd name="connsiteY30" fmla="*/ 76552 h 457484"/>
                <a:gd name="connsiteX31" fmla="*/ 262239 w 535077"/>
                <a:gd name="connsiteY31" fmla="*/ 70663 h 457484"/>
                <a:gd name="connsiteX32" fmla="*/ 285793 w 535077"/>
                <a:gd name="connsiteY32" fmla="*/ 74589 h 457484"/>
                <a:gd name="connsiteX33" fmla="*/ 289719 w 535077"/>
                <a:gd name="connsiteY33" fmla="*/ 94218 h 457484"/>
                <a:gd name="connsiteX34" fmla="*/ 268127 w 535077"/>
                <a:gd name="connsiteY34" fmla="*/ 109921 h 457484"/>
                <a:gd name="connsiteX35" fmla="*/ 285793 w 535077"/>
                <a:gd name="connsiteY35" fmla="*/ 113846 h 457484"/>
                <a:gd name="connsiteX36" fmla="*/ 285793 w 535077"/>
                <a:gd name="connsiteY36" fmla="*/ 125624 h 457484"/>
                <a:gd name="connsiteX37" fmla="*/ 315236 w 535077"/>
                <a:gd name="connsiteY37" fmla="*/ 137401 h 457484"/>
                <a:gd name="connsiteX38" fmla="*/ 317199 w 535077"/>
                <a:gd name="connsiteY38" fmla="*/ 149178 h 457484"/>
                <a:gd name="connsiteX39" fmla="*/ 327013 w 535077"/>
                <a:gd name="connsiteY39" fmla="*/ 151141 h 457484"/>
                <a:gd name="connsiteX40" fmla="*/ 336828 w 535077"/>
                <a:gd name="connsiteY40" fmla="*/ 151141 h 457484"/>
                <a:gd name="connsiteX41" fmla="*/ 346642 w 535077"/>
                <a:gd name="connsiteY41" fmla="*/ 129549 h 457484"/>
                <a:gd name="connsiteX42" fmla="*/ 362345 w 535077"/>
                <a:gd name="connsiteY42" fmla="*/ 127586 h 457484"/>
                <a:gd name="connsiteX43" fmla="*/ 366271 w 535077"/>
                <a:gd name="connsiteY43" fmla="*/ 111883 h 457484"/>
                <a:gd name="connsiteX44" fmla="*/ 376085 w 535077"/>
                <a:gd name="connsiteY44" fmla="*/ 119735 h 457484"/>
                <a:gd name="connsiteX45" fmla="*/ 387862 w 535077"/>
                <a:gd name="connsiteY45" fmla="*/ 119735 h 457484"/>
                <a:gd name="connsiteX46" fmla="*/ 407491 w 535077"/>
                <a:gd name="connsiteY46" fmla="*/ 131512 h 457484"/>
                <a:gd name="connsiteX47" fmla="*/ 413379 w 535077"/>
                <a:gd name="connsiteY47" fmla="*/ 131512 h 457484"/>
                <a:gd name="connsiteX48" fmla="*/ 417305 w 535077"/>
                <a:gd name="connsiteY48" fmla="*/ 119735 h 457484"/>
                <a:gd name="connsiteX49" fmla="*/ 429082 w 535077"/>
                <a:gd name="connsiteY49" fmla="*/ 113846 h 457484"/>
                <a:gd name="connsiteX50" fmla="*/ 440860 w 535077"/>
                <a:gd name="connsiteY50" fmla="*/ 92255 h 457484"/>
                <a:gd name="connsiteX51" fmla="*/ 433008 w 535077"/>
                <a:gd name="connsiteY51" fmla="*/ 82440 h 457484"/>
                <a:gd name="connsiteX52" fmla="*/ 448711 w 535077"/>
                <a:gd name="connsiteY52" fmla="*/ 56923 h 457484"/>
                <a:gd name="connsiteX53" fmla="*/ 452637 w 535077"/>
                <a:gd name="connsiteY53" fmla="*/ 31406 h 457484"/>
                <a:gd name="connsiteX54" fmla="*/ 444785 w 535077"/>
                <a:gd name="connsiteY54" fmla="*/ 17666 h 457484"/>
                <a:gd name="connsiteX55" fmla="*/ 448711 w 535077"/>
                <a:gd name="connsiteY55" fmla="*/ 0 h 457484"/>
                <a:gd name="connsiteX56" fmla="*/ 460488 w 535077"/>
                <a:gd name="connsiteY56" fmla="*/ 0 h 457484"/>
                <a:gd name="connsiteX57" fmla="*/ 499746 w 535077"/>
                <a:gd name="connsiteY57" fmla="*/ 7852 h 457484"/>
                <a:gd name="connsiteX58" fmla="*/ 517400 w 535077"/>
                <a:gd name="connsiteY58" fmla="*/ 15698 h 457484"/>
                <a:gd name="connsiteX59" fmla="*/ 535077 w 535077"/>
                <a:gd name="connsiteY59" fmla="*/ 81459 h 457484"/>
                <a:gd name="connsiteX60" fmla="*/ 533114 w 535077"/>
                <a:gd name="connsiteY60" fmla="*/ 91273 h 457484"/>
                <a:gd name="connsiteX61" fmla="*/ 513486 w 535077"/>
                <a:gd name="connsiteY61" fmla="*/ 65756 h 457484"/>
                <a:gd name="connsiteX62" fmla="*/ 518393 w 535077"/>
                <a:gd name="connsiteY62" fmla="*/ 101088 h 457484"/>
                <a:gd name="connsiteX63" fmla="*/ 516430 w 535077"/>
                <a:gd name="connsiteY63" fmla="*/ 106976 h 457484"/>
                <a:gd name="connsiteX64" fmla="*/ 500727 w 535077"/>
                <a:gd name="connsiteY64" fmla="*/ 81459 h 457484"/>
                <a:gd name="connsiteX65" fmla="*/ 495820 w 535077"/>
                <a:gd name="connsiteY65" fmla="*/ 94218 h 457484"/>
                <a:gd name="connsiteX66" fmla="*/ 497783 w 535077"/>
                <a:gd name="connsiteY66" fmla="*/ 111883 h 457484"/>
                <a:gd name="connsiteX67" fmla="*/ 486987 w 535077"/>
                <a:gd name="connsiteY67" fmla="*/ 117772 h 457484"/>
                <a:gd name="connsiteX68" fmla="*/ 465395 w 535077"/>
                <a:gd name="connsiteY68" fmla="*/ 130531 h 457484"/>
                <a:gd name="connsiteX69" fmla="*/ 461469 w 535077"/>
                <a:gd name="connsiteY69" fmla="*/ 140345 h 457484"/>
                <a:gd name="connsiteX70" fmla="*/ 473247 w 535077"/>
                <a:gd name="connsiteY70" fmla="*/ 156048 h 457484"/>
                <a:gd name="connsiteX71" fmla="*/ 486005 w 535077"/>
                <a:gd name="connsiteY71" fmla="*/ 162918 h 457484"/>
                <a:gd name="connsiteX72" fmla="*/ 484043 w 535077"/>
                <a:gd name="connsiteY72" fmla="*/ 183528 h 457484"/>
                <a:gd name="connsiteX73" fmla="*/ 468340 w 535077"/>
                <a:gd name="connsiteY73" fmla="*/ 181565 h 457484"/>
                <a:gd name="connsiteX74" fmla="*/ 466377 w 535077"/>
                <a:gd name="connsiteY74" fmla="*/ 188435 h 457484"/>
                <a:gd name="connsiteX75" fmla="*/ 455581 w 535077"/>
                <a:gd name="connsiteY75" fmla="*/ 189417 h 457484"/>
                <a:gd name="connsiteX76" fmla="*/ 451656 w 535077"/>
                <a:gd name="connsiteY76" fmla="*/ 199231 h 457484"/>
                <a:gd name="connsiteX77" fmla="*/ 428101 w 535077"/>
                <a:gd name="connsiteY77" fmla="*/ 206101 h 457484"/>
                <a:gd name="connsiteX78" fmla="*/ 428101 w 535077"/>
                <a:gd name="connsiteY78" fmla="*/ 216897 h 457484"/>
                <a:gd name="connsiteX79" fmla="*/ 446748 w 535077"/>
                <a:gd name="connsiteY79" fmla="*/ 217878 h 457484"/>
                <a:gd name="connsiteX80" fmla="*/ 464414 w 535077"/>
                <a:gd name="connsiteY80" fmla="*/ 225730 h 457484"/>
                <a:gd name="connsiteX81" fmla="*/ 468340 w 535077"/>
                <a:gd name="connsiteY81" fmla="*/ 238488 h 457484"/>
                <a:gd name="connsiteX82" fmla="*/ 439878 w 535077"/>
                <a:gd name="connsiteY82" fmla="*/ 263024 h 457484"/>
                <a:gd name="connsiteX83" fmla="*/ 439878 w 535077"/>
                <a:gd name="connsiteY83" fmla="*/ 269894 h 457484"/>
                <a:gd name="connsiteX84" fmla="*/ 451656 w 535077"/>
                <a:gd name="connsiteY84" fmla="*/ 272838 h 457484"/>
                <a:gd name="connsiteX85" fmla="*/ 454048 w 535077"/>
                <a:gd name="connsiteY85" fmla="*/ 277144 h 457484"/>
                <a:gd name="connsiteX86" fmla="*/ 271246 w 535077"/>
                <a:gd name="connsiteY86" fmla="*/ 457484 h 457484"/>
                <a:gd name="connsiteX0" fmla="*/ 12725 w 535077"/>
                <a:gd name="connsiteY0" fmla="*/ 277144 h 457484"/>
                <a:gd name="connsiteX1" fmla="*/ 17666 w 535077"/>
                <a:gd name="connsiteY1" fmla="*/ 266557 h 457484"/>
                <a:gd name="connsiteX2" fmla="*/ 10600 w 535077"/>
                <a:gd name="connsiteY2" fmla="*/ 241825 h 457484"/>
                <a:gd name="connsiteX3" fmla="*/ 0 w 535077"/>
                <a:gd name="connsiteY3" fmla="*/ 230048 h 457484"/>
                <a:gd name="connsiteX4" fmla="*/ 4711 w 535077"/>
                <a:gd name="connsiteY4" fmla="*/ 214738 h 457484"/>
                <a:gd name="connsiteX5" fmla="*/ 22377 w 535077"/>
                <a:gd name="connsiteY5" fmla="*/ 226515 h 457484"/>
                <a:gd name="connsiteX6" fmla="*/ 34154 w 535077"/>
                <a:gd name="connsiteY6" fmla="*/ 211204 h 457484"/>
                <a:gd name="connsiteX7" fmla="*/ 43576 w 535077"/>
                <a:gd name="connsiteY7" fmla="*/ 186472 h 457484"/>
                <a:gd name="connsiteX8" fmla="*/ 32976 w 535077"/>
                <a:gd name="connsiteY8" fmla="*/ 182939 h 457484"/>
                <a:gd name="connsiteX9" fmla="*/ 31799 w 535077"/>
                <a:gd name="connsiteY9" fmla="*/ 173517 h 457484"/>
                <a:gd name="connsiteX10" fmla="*/ 51820 w 535077"/>
                <a:gd name="connsiteY10" fmla="*/ 142897 h 457484"/>
                <a:gd name="connsiteX11" fmla="*/ 47109 w 535077"/>
                <a:gd name="connsiteY11" fmla="*/ 138186 h 457484"/>
                <a:gd name="connsiteX12" fmla="*/ 34154 w 535077"/>
                <a:gd name="connsiteY12" fmla="*/ 138186 h 457484"/>
                <a:gd name="connsiteX13" fmla="*/ 27088 w 535077"/>
                <a:gd name="connsiteY13" fmla="*/ 124053 h 457484"/>
                <a:gd name="connsiteX14" fmla="*/ 31799 w 535077"/>
                <a:gd name="connsiteY14" fmla="*/ 109921 h 457484"/>
                <a:gd name="connsiteX15" fmla="*/ 15311 w 535077"/>
                <a:gd name="connsiteY15" fmla="*/ 98143 h 457484"/>
                <a:gd name="connsiteX16" fmla="*/ 8244 w 535077"/>
                <a:gd name="connsiteY16" fmla="*/ 91077 h 457484"/>
                <a:gd name="connsiteX17" fmla="*/ 10486 w 535077"/>
                <a:gd name="connsiteY17" fmla="*/ 76508 h 457484"/>
                <a:gd name="connsiteX18" fmla="*/ 11777 w 535077"/>
                <a:gd name="connsiteY18" fmla="*/ 78122 h 457484"/>
                <a:gd name="connsiteX19" fmla="*/ 35332 w 535077"/>
                <a:gd name="connsiteY19" fmla="*/ 65167 h 457484"/>
                <a:gd name="connsiteX20" fmla="*/ 52998 w 535077"/>
                <a:gd name="connsiteY20" fmla="*/ 73411 h 457484"/>
                <a:gd name="connsiteX21" fmla="*/ 69486 w 535077"/>
                <a:gd name="connsiteY21" fmla="*/ 53390 h 457484"/>
                <a:gd name="connsiteX22" fmla="*/ 83618 w 535077"/>
                <a:gd name="connsiteY22" fmla="*/ 49857 h 457484"/>
                <a:gd name="connsiteX23" fmla="*/ 96573 w 535077"/>
                <a:gd name="connsiteY23" fmla="*/ 28658 h 457484"/>
                <a:gd name="connsiteX24" fmla="*/ 109528 w 535077"/>
                <a:gd name="connsiteY24" fmla="*/ 27480 h 457484"/>
                <a:gd name="connsiteX25" fmla="*/ 138578 w 535077"/>
                <a:gd name="connsiteY25" fmla="*/ 27480 h 457484"/>
                <a:gd name="connsiteX26" fmla="*/ 166059 w 535077"/>
                <a:gd name="connsiteY26" fmla="*/ 49072 h 457484"/>
                <a:gd name="connsiteX27" fmla="*/ 179799 w 535077"/>
                <a:gd name="connsiteY27" fmla="*/ 45146 h 457484"/>
                <a:gd name="connsiteX28" fmla="*/ 203353 w 535077"/>
                <a:gd name="connsiteY28" fmla="*/ 58886 h 457484"/>
                <a:gd name="connsiteX29" fmla="*/ 211205 w 535077"/>
                <a:gd name="connsiteY29" fmla="*/ 76552 h 457484"/>
                <a:gd name="connsiteX30" fmla="*/ 262239 w 535077"/>
                <a:gd name="connsiteY30" fmla="*/ 70663 h 457484"/>
                <a:gd name="connsiteX31" fmla="*/ 285793 w 535077"/>
                <a:gd name="connsiteY31" fmla="*/ 74589 h 457484"/>
                <a:gd name="connsiteX32" fmla="*/ 289719 w 535077"/>
                <a:gd name="connsiteY32" fmla="*/ 94218 h 457484"/>
                <a:gd name="connsiteX33" fmla="*/ 268127 w 535077"/>
                <a:gd name="connsiteY33" fmla="*/ 109921 h 457484"/>
                <a:gd name="connsiteX34" fmla="*/ 285793 w 535077"/>
                <a:gd name="connsiteY34" fmla="*/ 113846 h 457484"/>
                <a:gd name="connsiteX35" fmla="*/ 285793 w 535077"/>
                <a:gd name="connsiteY35" fmla="*/ 125624 h 457484"/>
                <a:gd name="connsiteX36" fmla="*/ 315236 w 535077"/>
                <a:gd name="connsiteY36" fmla="*/ 137401 h 457484"/>
                <a:gd name="connsiteX37" fmla="*/ 317199 w 535077"/>
                <a:gd name="connsiteY37" fmla="*/ 149178 h 457484"/>
                <a:gd name="connsiteX38" fmla="*/ 327013 w 535077"/>
                <a:gd name="connsiteY38" fmla="*/ 151141 h 457484"/>
                <a:gd name="connsiteX39" fmla="*/ 336828 w 535077"/>
                <a:gd name="connsiteY39" fmla="*/ 151141 h 457484"/>
                <a:gd name="connsiteX40" fmla="*/ 346642 w 535077"/>
                <a:gd name="connsiteY40" fmla="*/ 129549 h 457484"/>
                <a:gd name="connsiteX41" fmla="*/ 362345 w 535077"/>
                <a:gd name="connsiteY41" fmla="*/ 127586 h 457484"/>
                <a:gd name="connsiteX42" fmla="*/ 366271 w 535077"/>
                <a:gd name="connsiteY42" fmla="*/ 111883 h 457484"/>
                <a:gd name="connsiteX43" fmla="*/ 376085 w 535077"/>
                <a:gd name="connsiteY43" fmla="*/ 119735 h 457484"/>
                <a:gd name="connsiteX44" fmla="*/ 387862 w 535077"/>
                <a:gd name="connsiteY44" fmla="*/ 119735 h 457484"/>
                <a:gd name="connsiteX45" fmla="*/ 407491 w 535077"/>
                <a:gd name="connsiteY45" fmla="*/ 131512 h 457484"/>
                <a:gd name="connsiteX46" fmla="*/ 413379 w 535077"/>
                <a:gd name="connsiteY46" fmla="*/ 131512 h 457484"/>
                <a:gd name="connsiteX47" fmla="*/ 417305 w 535077"/>
                <a:gd name="connsiteY47" fmla="*/ 119735 h 457484"/>
                <a:gd name="connsiteX48" fmla="*/ 429082 w 535077"/>
                <a:gd name="connsiteY48" fmla="*/ 113846 h 457484"/>
                <a:gd name="connsiteX49" fmla="*/ 440860 w 535077"/>
                <a:gd name="connsiteY49" fmla="*/ 92255 h 457484"/>
                <a:gd name="connsiteX50" fmla="*/ 433008 w 535077"/>
                <a:gd name="connsiteY50" fmla="*/ 82440 h 457484"/>
                <a:gd name="connsiteX51" fmla="*/ 448711 w 535077"/>
                <a:gd name="connsiteY51" fmla="*/ 56923 h 457484"/>
                <a:gd name="connsiteX52" fmla="*/ 452637 w 535077"/>
                <a:gd name="connsiteY52" fmla="*/ 31406 h 457484"/>
                <a:gd name="connsiteX53" fmla="*/ 444785 w 535077"/>
                <a:gd name="connsiteY53" fmla="*/ 17666 h 457484"/>
                <a:gd name="connsiteX54" fmla="*/ 448711 w 535077"/>
                <a:gd name="connsiteY54" fmla="*/ 0 h 457484"/>
                <a:gd name="connsiteX55" fmla="*/ 460488 w 535077"/>
                <a:gd name="connsiteY55" fmla="*/ 0 h 457484"/>
                <a:gd name="connsiteX56" fmla="*/ 499746 w 535077"/>
                <a:gd name="connsiteY56" fmla="*/ 7852 h 457484"/>
                <a:gd name="connsiteX57" fmla="*/ 517400 w 535077"/>
                <a:gd name="connsiteY57" fmla="*/ 15698 h 457484"/>
                <a:gd name="connsiteX58" fmla="*/ 535077 w 535077"/>
                <a:gd name="connsiteY58" fmla="*/ 81459 h 457484"/>
                <a:gd name="connsiteX59" fmla="*/ 533114 w 535077"/>
                <a:gd name="connsiteY59" fmla="*/ 91273 h 457484"/>
                <a:gd name="connsiteX60" fmla="*/ 513486 w 535077"/>
                <a:gd name="connsiteY60" fmla="*/ 65756 h 457484"/>
                <a:gd name="connsiteX61" fmla="*/ 518393 w 535077"/>
                <a:gd name="connsiteY61" fmla="*/ 101088 h 457484"/>
                <a:gd name="connsiteX62" fmla="*/ 516430 w 535077"/>
                <a:gd name="connsiteY62" fmla="*/ 106976 h 457484"/>
                <a:gd name="connsiteX63" fmla="*/ 500727 w 535077"/>
                <a:gd name="connsiteY63" fmla="*/ 81459 h 457484"/>
                <a:gd name="connsiteX64" fmla="*/ 495820 w 535077"/>
                <a:gd name="connsiteY64" fmla="*/ 94218 h 457484"/>
                <a:gd name="connsiteX65" fmla="*/ 497783 w 535077"/>
                <a:gd name="connsiteY65" fmla="*/ 111883 h 457484"/>
                <a:gd name="connsiteX66" fmla="*/ 486987 w 535077"/>
                <a:gd name="connsiteY66" fmla="*/ 117772 h 457484"/>
                <a:gd name="connsiteX67" fmla="*/ 465395 w 535077"/>
                <a:gd name="connsiteY67" fmla="*/ 130531 h 457484"/>
                <a:gd name="connsiteX68" fmla="*/ 461469 w 535077"/>
                <a:gd name="connsiteY68" fmla="*/ 140345 h 457484"/>
                <a:gd name="connsiteX69" fmla="*/ 473247 w 535077"/>
                <a:gd name="connsiteY69" fmla="*/ 156048 h 457484"/>
                <a:gd name="connsiteX70" fmla="*/ 486005 w 535077"/>
                <a:gd name="connsiteY70" fmla="*/ 162918 h 457484"/>
                <a:gd name="connsiteX71" fmla="*/ 484043 w 535077"/>
                <a:gd name="connsiteY71" fmla="*/ 183528 h 457484"/>
                <a:gd name="connsiteX72" fmla="*/ 468340 w 535077"/>
                <a:gd name="connsiteY72" fmla="*/ 181565 h 457484"/>
                <a:gd name="connsiteX73" fmla="*/ 466377 w 535077"/>
                <a:gd name="connsiteY73" fmla="*/ 188435 h 457484"/>
                <a:gd name="connsiteX74" fmla="*/ 455581 w 535077"/>
                <a:gd name="connsiteY74" fmla="*/ 189417 h 457484"/>
                <a:gd name="connsiteX75" fmla="*/ 451656 w 535077"/>
                <a:gd name="connsiteY75" fmla="*/ 199231 h 457484"/>
                <a:gd name="connsiteX76" fmla="*/ 428101 w 535077"/>
                <a:gd name="connsiteY76" fmla="*/ 206101 h 457484"/>
                <a:gd name="connsiteX77" fmla="*/ 428101 w 535077"/>
                <a:gd name="connsiteY77" fmla="*/ 216897 h 457484"/>
                <a:gd name="connsiteX78" fmla="*/ 446748 w 535077"/>
                <a:gd name="connsiteY78" fmla="*/ 217878 h 457484"/>
                <a:gd name="connsiteX79" fmla="*/ 464414 w 535077"/>
                <a:gd name="connsiteY79" fmla="*/ 225730 h 457484"/>
                <a:gd name="connsiteX80" fmla="*/ 468340 w 535077"/>
                <a:gd name="connsiteY80" fmla="*/ 238488 h 457484"/>
                <a:gd name="connsiteX81" fmla="*/ 439878 w 535077"/>
                <a:gd name="connsiteY81" fmla="*/ 263024 h 457484"/>
                <a:gd name="connsiteX82" fmla="*/ 439878 w 535077"/>
                <a:gd name="connsiteY82" fmla="*/ 269894 h 457484"/>
                <a:gd name="connsiteX83" fmla="*/ 451656 w 535077"/>
                <a:gd name="connsiteY83" fmla="*/ 272838 h 457484"/>
                <a:gd name="connsiteX84" fmla="*/ 454048 w 535077"/>
                <a:gd name="connsiteY84" fmla="*/ 277144 h 457484"/>
                <a:gd name="connsiteX85" fmla="*/ 271246 w 535077"/>
                <a:gd name="connsiteY85" fmla="*/ 457484 h 457484"/>
                <a:gd name="connsiteX0" fmla="*/ 12725 w 535077"/>
                <a:gd name="connsiteY0" fmla="*/ 277144 h 277144"/>
                <a:gd name="connsiteX1" fmla="*/ 17666 w 535077"/>
                <a:gd name="connsiteY1" fmla="*/ 266557 h 277144"/>
                <a:gd name="connsiteX2" fmla="*/ 10600 w 535077"/>
                <a:gd name="connsiteY2" fmla="*/ 241825 h 277144"/>
                <a:gd name="connsiteX3" fmla="*/ 0 w 535077"/>
                <a:gd name="connsiteY3" fmla="*/ 230048 h 277144"/>
                <a:gd name="connsiteX4" fmla="*/ 4711 w 535077"/>
                <a:gd name="connsiteY4" fmla="*/ 214738 h 277144"/>
                <a:gd name="connsiteX5" fmla="*/ 22377 w 535077"/>
                <a:gd name="connsiteY5" fmla="*/ 226515 h 277144"/>
                <a:gd name="connsiteX6" fmla="*/ 34154 w 535077"/>
                <a:gd name="connsiteY6" fmla="*/ 211204 h 277144"/>
                <a:gd name="connsiteX7" fmla="*/ 43576 w 535077"/>
                <a:gd name="connsiteY7" fmla="*/ 186472 h 277144"/>
                <a:gd name="connsiteX8" fmla="*/ 32976 w 535077"/>
                <a:gd name="connsiteY8" fmla="*/ 182939 h 277144"/>
                <a:gd name="connsiteX9" fmla="*/ 31799 w 535077"/>
                <a:gd name="connsiteY9" fmla="*/ 173517 h 277144"/>
                <a:gd name="connsiteX10" fmla="*/ 51820 w 535077"/>
                <a:gd name="connsiteY10" fmla="*/ 142897 h 277144"/>
                <a:gd name="connsiteX11" fmla="*/ 47109 w 535077"/>
                <a:gd name="connsiteY11" fmla="*/ 138186 h 277144"/>
                <a:gd name="connsiteX12" fmla="*/ 34154 w 535077"/>
                <a:gd name="connsiteY12" fmla="*/ 138186 h 277144"/>
                <a:gd name="connsiteX13" fmla="*/ 27088 w 535077"/>
                <a:gd name="connsiteY13" fmla="*/ 124053 h 277144"/>
                <a:gd name="connsiteX14" fmla="*/ 31799 w 535077"/>
                <a:gd name="connsiteY14" fmla="*/ 109921 h 277144"/>
                <a:gd name="connsiteX15" fmla="*/ 15311 w 535077"/>
                <a:gd name="connsiteY15" fmla="*/ 98143 h 277144"/>
                <a:gd name="connsiteX16" fmla="*/ 8244 w 535077"/>
                <a:gd name="connsiteY16" fmla="*/ 91077 h 277144"/>
                <a:gd name="connsiteX17" fmla="*/ 10486 w 535077"/>
                <a:gd name="connsiteY17" fmla="*/ 76508 h 277144"/>
                <a:gd name="connsiteX18" fmla="*/ 11777 w 535077"/>
                <a:gd name="connsiteY18" fmla="*/ 78122 h 277144"/>
                <a:gd name="connsiteX19" fmla="*/ 35332 w 535077"/>
                <a:gd name="connsiteY19" fmla="*/ 65167 h 277144"/>
                <a:gd name="connsiteX20" fmla="*/ 52998 w 535077"/>
                <a:gd name="connsiteY20" fmla="*/ 73411 h 277144"/>
                <a:gd name="connsiteX21" fmla="*/ 69486 w 535077"/>
                <a:gd name="connsiteY21" fmla="*/ 53390 h 277144"/>
                <a:gd name="connsiteX22" fmla="*/ 83618 w 535077"/>
                <a:gd name="connsiteY22" fmla="*/ 49857 h 277144"/>
                <a:gd name="connsiteX23" fmla="*/ 96573 w 535077"/>
                <a:gd name="connsiteY23" fmla="*/ 28658 h 277144"/>
                <a:gd name="connsiteX24" fmla="*/ 109528 w 535077"/>
                <a:gd name="connsiteY24" fmla="*/ 27480 h 277144"/>
                <a:gd name="connsiteX25" fmla="*/ 138578 w 535077"/>
                <a:gd name="connsiteY25" fmla="*/ 27480 h 277144"/>
                <a:gd name="connsiteX26" fmla="*/ 166059 w 535077"/>
                <a:gd name="connsiteY26" fmla="*/ 49072 h 277144"/>
                <a:gd name="connsiteX27" fmla="*/ 179799 w 535077"/>
                <a:gd name="connsiteY27" fmla="*/ 45146 h 277144"/>
                <a:gd name="connsiteX28" fmla="*/ 203353 w 535077"/>
                <a:gd name="connsiteY28" fmla="*/ 58886 h 277144"/>
                <a:gd name="connsiteX29" fmla="*/ 211205 w 535077"/>
                <a:gd name="connsiteY29" fmla="*/ 76552 h 277144"/>
                <a:gd name="connsiteX30" fmla="*/ 262239 w 535077"/>
                <a:gd name="connsiteY30" fmla="*/ 70663 h 277144"/>
                <a:gd name="connsiteX31" fmla="*/ 285793 w 535077"/>
                <a:gd name="connsiteY31" fmla="*/ 74589 h 277144"/>
                <a:gd name="connsiteX32" fmla="*/ 289719 w 535077"/>
                <a:gd name="connsiteY32" fmla="*/ 94218 h 277144"/>
                <a:gd name="connsiteX33" fmla="*/ 268127 w 535077"/>
                <a:gd name="connsiteY33" fmla="*/ 109921 h 277144"/>
                <a:gd name="connsiteX34" fmla="*/ 285793 w 535077"/>
                <a:gd name="connsiteY34" fmla="*/ 113846 h 277144"/>
                <a:gd name="connsiteX35" fmla="*/ 285793 w 535077"/>
                <a:gd name="connsiteY35" fmla="*/ 125624 h 277144"/>
                <a:gd name="connsiteX36" fmla="*/ 315236 w 535077"/>
                <a:gd name="connsiteY36" fmla="*/ 137401 h 277144"/>
                <a:gd name="connsiteX37" fmla="*/ 317199 w 535077"/>
                <a:gd name="connsiteY37" fmla="*/ 149178 h 277144"/>
                <a:gd name="connsiteX38" fmla="*/ 327013 w 535077"/>
                <a:gd name="connsiteY38" fmla="*/ 151141 h 277144"/>
                <a:gd name="connsiteX39" fmla="*/ 336828 w 535077"/>
                <a:gd name="connsiteY39" fmla="*/ 151141 h 277144"/>
                <a:gd name="connsiteX40" fmla="*/ 346642 w 535077"/>
                <a:gd name="connsiteY40" fmla="*/ 129549 h 277144"/>
                <a:gd name="connsiteX41" fmla="*/ 362345 w 535077"/>
                <a:gd name="connsiteY41" fmla="*/ 127586 h 277144"/>
                <a:gd name="connsiteX42" fmla="*/ 366271 w 535077"/>
                <a:gd name="connsiteY42" fmla="*/ 111883 h 277144"/>
                <a:gd name="connsiteX43" fmla="*/ 376085 w 535077"/>
                <a:gd name="connsiteY43" fmla="*/ 119735 h 277144"/>
                <a:gd name="connsiteX44" fmla="*/ 387862 w 535077"/>
                <a:gd name="connsiteY44" fmla="*/ 119735 h 277144"/>
                <a:gd name="connsiteX45" fmla="*/ 407491 w 535077"/>
                <a:gd name="connsiteY45" fmla="*/ 131512 h 277144"/>
                <a:gd name="connsiteX46" fmla="*/ 413379 w 535077"/>
                <a:gd name="connsiteY46" fmla="*/ 131512 h 277144"/>
                <a:gd name="connsiteX47" fmla="*/ 417305 w 535077"/>
                <a:gd name="connsiteY47" fmla="*/ 119735 h 277144"/>
                <a:gd name="connsiteX48" fmla="*/ 429082 w 535077"/>
                <a:gd name="connsiteY48" fmla="*/ 113846 h 277144"/>
                <a:gd name="connsiteX49" fmla="*/ 440860 w 535077"/>
                <a:gd name="connsiteY49" fmla="*/ 92255 h 277144"/>
                <a:gd name="connsiteX50" fmla="*/ 433008 w 535077"/>
                <a:gd name="connsiteY50" fmla="*/ 82440 h 277144"/>
                <a:gd name="connsiteX51" fmla="*/ 448711 w 535077"/>
                <a:gd name="connsiteY51" fmla="*/ 56923 h 277144"/>
                <a:gd name="connsiteX52" fmla="*/ 452637 w 535077"/>
                <a:gd name="connsiteY52" fmla="*/ 31406 h 277144"/>
                <a:gd name="connsiteX53" fmla="*/ 444785 w 535077"/>
                <a:gd name="connsiteY53" fmla="*/ 17666 h 277144"/>
                <a:gd name="connsiteX54" fmla="*/ 448711 w 535077"/>
                <a:gd name="connsiteY54" fmla="*/ 0 h 277144"/>
                <a:gd name="connsiteX55" fmla="*/ 460488 w 535077"/>
                <a:gd name="connsiteY55" fmla="*/ 0 h 277144"/>
                <a:gd name="connsiteX56" fmla="*/ 499746 w 535077"/>
                <a:gd name="connsiteY56" fmla="*/ 7852 h 277144"/>
                <a:gd name="connsiteX57" fmla="*/ 517400 w 535077"/>
                <a:gd name="connsiteY57" fmla="*/ 15698 h 277144"/>
                <a:gd name="connsiteX58" fmla="*/ 535077 w 535077"/>
                <a:gd name="connsiteY58" fmla="*/ 81459 h 277144"/>
                <a:gd name="connsiteX59" fmla="*/ 533114 w 535077"/>
                <a:gd name="connsiteY59" fmla="*/ 91273 h 277144"/>
                <a:gd name="connsiteX60" fmla="*/ 513486 w 535077"/>
                <a:gd name="connsiteY60" fmla="*/ 65756 h 277144"/>
                <a:gd name="connsiteX61" fmla="*/ 518393 w 535077"/>
                <a:gd name="connsiteY61" fmla="*/ 101088 h 277144"/>
                <a:gd name="connsiteX62" fmla="*/ 516430 w 535077"/>
                <a:gd name="connsiteY62" fmla="*/ 106976 h 277144"/>
                <a:gd name="connsiteX63" fmla="*/ 500727 w 535077"/>
                <a:gd name="connsiteY63" fmla="*/ 81459 h 277144"/>
                <a:gd name="connsiteX64" fmla="*/ 495820 w 535077"/>
                <a:gd name="connsiteY64" fmla="*/ 94218 h 277144"/>
                <a:gd name="connsiteX65" fmla="*/ 497783 w 535077"/>
                <a:gd name="connsiteY65" fmla="*/ 111883 h 277144"/>
                <a:gd name="connsiteX66" fmla="*/ 486987 w 535077"/>
                <a:gd name="connsiteY66" fmla="*/ 117772 h 277144"/>
                <a:gd name="connsiteX67" fmla="*/ 465395 w 535077"/>
                <a:gd name="connsiteY67" fmla="*/ 130531 h 277144"/>
                <a:gd name="connsiteX68" fmla="*/ 461469 w 535077"/>
                <a:gd name="connsiteY68" fmla="*/ 140345 h 277144"/>
                <a:gd name="connsiteX69" fmla="*/ 473247 w 535077"/>
                <a:gd name="connsiteY69" fmla="*/ 156048 h 277144"/>
                <a:gd name="connsiteX70" fmla="*/ 486005 w 535077"/>
                <a:gd name="connsiteY70" fmla="*/ 162918 h 277144"/>
                <a:gd name="connsiteX71" fmla="*/ 484043 w 535077"/>
                <a:gd name="connsiteY71" fmla="*/ 183528 h 277144"/>
                <a:gd name="connsiteX72" fmla="*/ 468340 w 535077"/>
                <a:gd name="connsiteY72" fmla="*/ 181565 h 277144"/>
                <a:gd name="connsiteX73" fmla="*/ 466377 w 535077"/>
                <a:gd name="connsiteY73" fmla="*/ 188435 h 277144"/>
                <a:gd name="connsiteX74" fmla="*/ 455581 w 535077"/>
                <a:gd name="connsiteY74" fmla="*/ 189417 h 277144"/>
                <a:gd name="connsiteX75" fmla="*/ 451656 w 535077"/>
                <a:gd name="connsiteY75" fmla="*/ 199231 h 277144"/>
                <a:gd name="connsiteX76" fmla="*/ 428101 w 535077"/>
                <a:gd name="connsiteY76" fmla="*/ 206101 h 277144"/>
                <a:gd name="connsiteX77" fmla="*/ 428101 w 535077"/>
                <a:gd name="connsiteY77" fmla="*/ 216897 h 277144"/>
                <a:gd name="connsiteX78" fmla="*/ 446748 w 535077"/>
                <a:gd name="connsiteY78" fmla="*/ 217878 h 277144"/>
                <a:gd name="connsiteX79" fmla="*/ 464414 w 535077"/>
                <a:gd name="connsiteY79" fmla="*/ 225730 h 277144"/>
                <a:gd name="connsiteX80" fmla="*/ 468340 w 535077"/>
                <a:gd name="connsiteY80" fmla="*/ 238488 h 277144"/>
                <a:gd name="connsiteX81" fmla="*/ 439878 w 535077"/>
                <a:gd name="connsiteY81" fmla="*/ 263024 h 277144"/>
                <a:gd name="connsiteX82" fmla="*/ 439878 w 535077"/>
                <a:gd name="connsiteY82" fmla="*/ 269894 h 277144"/>
                <a:gd name="connsiteX83" fmla="*/ 451656 w 535077"/>
                <a:gd name="connsiteY83" fmla="*/ 272838 h 277144"/>
                <a:gd name="connsiteX84" fmla="*/ 454048 w 535077"/>
                <a:gd name="connsiteY84" fmla="*/ 277144 h 27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5077" h="277144">
                  <a:moveTo>
                    <a:pt x="12725" y="277144"/>
                  </a:moveTo>
                  <a:lnTo>
                    <a:pt x="17666" y="266557"/>
                  </a:lnTo>
                  <a:lnTo>
                    <a:pt x="10600" y="241825"/>
                  </a:lnTo>
                  <a:lnTo>
                    <a:pt x="0" y="230048"/>
                  </a:lnTo>
                  <a:lnTo>
                    <a:pt x="4711" y="214738"/>
                  </a:lnTo>
                  <a:lnTo>
                    <a:pt x="22377" y="226515"/>
                  </a:lnTo>
                  <a:lnTo>
                    <a:pt x="34154" y="211204"/>
                  </a:lnTo>
                  <a:lnTo>
                    <a:pt x="43576" y="186472"/>
                  </a:lnTo>
                  <a:lnTo>
                    <a:pt x="32976" y="182939"/>
                  </a:lnTo>
                  <a:lnTo>
                    <a:pt x="31799" y="173517"/>
                  </a:lnTo>
                  <a:lnTo>
                    <a:pt x="51820" y="142897"/>
                  </a:lnTo>
                  <a:lnTo>
                    <a:pt x="47109" y="138186"/>
                  </a:lnTo>
                  <a:lnTo>
                    <a:pt x="34154" y="138186"/>
                  </a:lnTo>
                  <a:lnTo>
                    <a:pt x="27088" y="124053"/>
                  </a:lnTo>
                  <a:lnTo>
                    <a:pt x="31799" y="109921"/>
                  </a:lnTo>
                  <a:lnTo>
                    <a:pt x="15311" y="98143"/>
                  </a:lnTo>
                  <a:lnTo>
                    <a:pt x="8244" y="91077"/>
                  </a:lnTo>
                  <a:lnTo>
                    <a:pt x="10486" y="76508"/>
                  </a:lnTo>
                  <a:lnTo>
                    <a:pt x="11777" y="78122"/>
                  </a:lnTo>
                  <a:lnTo>
                    <a:pt x="35332" y="65167"/>
                  </a:lnTo>
                  <a:lnTo>
                    <a:pt x="52998" y="73411"/>
                  </a:lnTo>
                  <a:lnTo>
                    <a:pt x="69486" y="53390"/>
                  </a:lnTo>
                  <a:lnTo>
                    <a:pt x="83618" y="49857"/>
                  </a:lnTo>
                  <a:lnTo>
                    <a:pt x="96573" y="28658"/>
                  </a:lnTo>
                  <a:lnTo>
                    <a:pt x="109528" y="27480"/>
                  </a:lnTo>
                  <a:lnTo>
                    <a:pt x="138578" y="27480"/>
                  </a:lnTo>
                  <a:lnTo>
                    <a:pt x="166059" y="49072"/>
                  </a:lnTo>
                  <a:lnTo>
                    <a:pt x="179799" y="45146"/>
                  </a:lnTo>
                  <a:lnTo>
                    <a:pt x="203353" y="58886"/>
                  </a:lnTo>
                  <a:lnTo>
                    <a:pt x="211205" y="76552"/>
                  </a:lnTo>
                  <a:lnTo>
                    <a:pt x="262239" y="70663"/>
                  </a:lnTo>
                  <a:lnTo>
                    <a:pt x="285793" y="74589"/>
                  </a:lnTo>
                  <a:lnTo>
                    <a:pt x="289719" y="94218"/>
                  </a:lnTo>
                  <a:lnTo>
                    <a:pt x="268127" y="109921"/>
                  </a:lnTo>
                  <a:lnTo>
                    <a:pt x="285793" y="113846"/>
                  </a:lnTo>
                  <a:lnTo>
                    <a:pt x="285793" y="125624"/>
                  </a:lnTo>
                  <a:lnTo>
                    <a:pt x="315236" y="137401"/>
                  </a:lnTo>
                  <a:lnTo>
                    <a:pt x="317199" y="149178"/>
                  </a:lnTo>
                  <a:lnTo>
                    <a:pt x="327013" y="151141"/>
                  </a:lnTo>
                  <a:lnTo>
                    <a:pt x="336828" y="151141"/>
                  </a:lnTo>
                  <a:lnTo>
                    <a:pt x="346642" y="129549"/>
                  </a:lnTo>
                  <a:lnTo>
                    <a:pt x="362345" y="127586"/>
                  </a:lnTo>
                  <a:lnTo>
                    <a:pt x="366271" y="111883"/>
                  </a:lnTo>
                  <a:lnTo>
                    <a:pt x="376085" y="119735"/>
                  </a:lnTo>
                  <a:lnTo>
                    <a:pt x="387862" y="119735"/>
                  </a:lnTo>
                  <a:lnTo>
                    <a:pt x="407491" y="131512"/>
                  </a:lnTo>
                  <a:lnTo>
                    <a:pt x="413379" y="131512"/>
                  </a:lnTo>
                  <a:lnTo>
                    <a:pt x="417305" y="119735"/>
                  </a:lnTo>
                  <a:lnTo>
                    <a:pt x="429082" y="113846"/>
                  </a:lnTo>
                  <a:lnTo>
                    <a:pt x="440860" y="92255"/>
                  </a:lnTo>
                  <a:lnTo>
                    <a:pt x="433008" y="82440"/>
                  </a:lnTo>
                  <a:lnTo>
                    <a:pt x="448711" y="56923"/>
                  </a:lnTo>
                  <a:lnTo>
                    <a:pt x="452637" y="31406"/>
                  </a:lnTo>
                  <a:lnTo>
                    <a:pt x="444785" y="17666"/>
                  </a:lnTo>
                  <a:lnTo>
                    <a:pt x="448711" y="0"/>
                  </a:lnTo>
                  <a:lnTo>
                    <a:pt x="460488" y="0"/>
                  </a:lnTo>
                  <a:lnTo>
                    <a:pt x="499746" y="7852"/>
                  </a:lnTo>
                  <a:lnTo>
                    <a:pt x="517400" y="15698"/>
                  </a:lnTo>
                  <a:lnTo>
                    <a:pt x="535077" y="81459"/>
                  </a:lnTo>
                  <a:lnTo>
                    <a:pt x="533114" y="91273"/>
                  </a:lnTo>
                  <a:lnTo>
                    <a:pt x="513486" y="65756"/>
                  </a:lnTo>
                  <a:lnTo>
                    <a:pt x="518393" y="101088"/>
                  </a:lnTo>
                  <a:lnTo>
                    <a:pt x="516430" y="106976"/>
                  </a:lnTo>
                  <a:lnTo>
                    <a:pt x="500727" y="81459"/>
                  </a:lnTo>
                  <a:lnTo>
                    <a:pt x="495820" y="94218"/>
                  </a:lnTo>
                  <a:lnTo>
                    <a:pt x="497783" y="111883"/>
                  </a:lnTo>
                  <a:lnTo>
                    <a:pt x="486987" y="117772"/>
                  </a:lnTo>
                  <a:lnTo>
                    <a:pt x="465395" y="130531"/>
                  </a:lnTo>
                  <a:lnTo>
                    <a:pt x="461469" y="140345"/>
                  </a:lnTo>
                  <a:lnTo>
                    <a:pt x="473247" y="156048"/>
                  </a:lnTo>
                  <a:lnTo>
                    <a:pt x="486005" y="162918"/>
                  </a:lnTo>
                  <a:lnTo>
                    <a:pt x="484043" y="183528"/>
                  </a:lnTo>
                  <a:lnTo>
                    <a:pt x="468340" y="181565"/>
                  </a:lnTo>
                  <a:lnTo>
                    <a:pt x="466377" y="188435"/>
                  </a:lnTo>
                  <a:lnTo>
                    <a:pt x="455581" y="189417"/>
                  </a:lnTo>
                  <a:lnTo>
                    <a:pt x="451656" y="199231"/>
                  </a:lnTo>
                  <a:lnTo>
                    <a:pt x="428101" y="206101"/>
                  </a:lnTo>
                  <a:lnTo>
                    <a:pt x="428101" y="216897"/>
                  </a:lnTo>
                  <a:lnTo>
                    <a:pt x="446748" y="217878"/>
                  </a:lnTo>
                  <a:lnTo>
                    <a:pt x="464414" y="225730"/>
                  </a:lnTo>
                  <a:lnTo>
                    <a:pt x="468340" y="238488"/>
                  </a:lnTo>
                  <a:lnTo>
                    <a:pt x="439878" y="263024"/>
                  </a:lnTo>
                  <a:lnTo>
                    <a:pt x="439878" y="269894"/>
                  </a:lnTo>
                  <a:lnTo>
                    <a:pt x="451656" y="272838"/>
                  </a:lnTo>
                  <a:lnTo>
                    <a:pt x="454048" y="27714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69177CE-044F-CB9A-2A07-0A4BBEB76422}"/>
                </a:ext>
              </a:extLst>
            </p:cNvPr>
            <p:cNvSpPr/>
            <p:nvPr/>
          </p:nvSpPr>
          <p:spPr>
            <a:xfrm>
              <a:off x="7045798" y="825501"/>
              <a:ext cx="1988478" cy="954307"/>
            </a:xfrm>
            <a:custGeom>
              <a:avLst/>
              <a:gdLst>
                <a:gd name="connsiteX0" fmla="*/ 284770 w 1988478"/>
                <a:gd name="connsiteY0" fmla="*/ 0 h 954307"/>
                <a:gd name="connsiteX1" fmla="*/ 1988478 w 1988478"/>
                <a:gd name="connsiteY1" fmla="*/ 0 h 954307"/>
                <a:gd name="connsiteX2" fmla="*/ 1922620 w 1988478"/>
                <a:gd name="connsiteY2" fmla="*/ 48624 h 954307"/>
                <a:gd name="connsiteX3" fmla="*/ 1922626 w 1988478"/>
                <a:gd name="connsiteY3" fmla="*/ 48936 h 954307"/>
                <a:gd name="connsiteX4" fmla="*/ 1809270 w 1988478"/>
                <a:gd name="connsiteY4" fmla="*/ 151987 h 954307"/>
                <a:gd name="connsiteX5" fmla="*/ 1697387 w 1988478"/>
                <a:gd name="connsiteY5" fmla="*/ 333061 h 954307"/>
                <a:gd name="connsiteX6" fmla="*/ 1679721 w 1988478"/>
                <a:gd name="connsiteY6" fmla="*/ 419918 h 954307"/>
                <a:gd name="connsiteX7" fmla="*/ 1688554 w 1988478"/>
                <a:gd name="connsiteY7" fmla="*/ 453777 h 954307"/>
                <a:gd name="connsiteX8" fmla="*/ 1678249 w 1988478"/>
                <a:gd name="connsiteY8" fmla="*/ 547994 h 954307"/>
                <a:gd name="connsiteX9" fmla="*/ 1648806 w 1988478"/>
                <a:gd name="connsiteY9" fmla="*/ 580382 h 954307"/>
                <a:gd name="connsiteX10" fmla="*/ 1650278 w 1988478"/>
                <a:gd name="connsiteY10" fmla="*/ 624546 h 954307"/>
                <a:gd name="connsiteX11" fmla="*/ 1629668 w 1988478"/>
                <a:gd name="connsiteY11" fmla="*/ 596575 h 954307"/>
                <a:gd name="connsiteX12" fmla="*/ 1613475 w 1988478"/>
                <a:gd name="connsiteY12" fmla="*/ 583326 h 954307"/>
                <a:gd name="connsiteX13" fmla="*/ 1600225 w 1988478"/>
                <a:gd name="connsiteY13" fmla="*/ 552411 h 954307"/>
                <a:gd name="connsiteX14" fmla="*/ 1532506 w 1988478"/>
                <a:gd name="connsiteY14" fmla="*/ 509719 h 954307"/>
                <a:gd name="connsiteX15" fmla="*/ 1520729 w 1988478"/>
                <a:gd name="connsiteY15" fmla="*/ 487636 h 954307"/>
                <a:gd name="connsiteX16" fmla="*/ 1442705 w 1988478"/>
                <a:gd name="connsiteY16" fmla="*/ 474387 h 954307"/>
                <a:gd name="connsiteX17" fmla="*/ 1405902 w 1988478"/>
                <a:gd name="connsiteY17" fmla="*/ 449361 h 954307"/>
                <a:gd name="connsiteX18" fmla="*/ 1370570 w 1988478"/>
                <a:gd name="connsiteY18" fmla="*/ 442000 h 954307"/>
                <a:gd name="connsiteX19" fmla="*/ 1347016 w 1988478"/>
                <a:gd name="connsiteY19" fmla="*/ 416973 h 954307"/>
                <a:gd name="connsiteX20" fmla="*/ 1266048 w 1988478"/>
                <a:gd name="connsiteY20" fmla="*/ 378697 h 954307"/>
                <a:gd name="connsiteX21" fmla="*/ 1177719 w 1988478"/>
                <a:gd name="connsiteY21" fmla="*/ 321284 h 954307"/>
                <a:gd name="connsiteX22" fmla="*/ 1143859 w 1988478"/>
                <a:gd name="connsiteY22" fmla="*/ 271231 h 954307"/>
                <a:gd name="connsiteX23" fmla="*/ 1082029 w 1988478"/>
                <a:gd name="connsiteY23" fmla="*/ 262398 h 954307"/>
                <a:gd name="connsiteX24" fmla="*/ 1065835 w 1988478"/>
                <a:gd name="connsiteY24" fmla="*/ 262398 h 954307"/>
                <a:gd name="connsiteX25" fmla="*/ 1011366 w 1988478"/>
                <a:gd name="connsiteY25" fmla="*/ 197623 h 954307"/>
                <a:gd name="connsiteX26" fmla="*/ 894878 w 1988478"/>
                <a:gd name="connsiteY26" fmla="*/ 164133 h 954307"/>
                <a:gd name="connsiteX27" fmla="*/ 771406 w 1988478"/>
                <a:gd name="connsiteY27" fmla="*/ 200568 h 954307"/>
                <a:gd name="connsiteX28" fmla="*/ 672772 w 1988478"/>
                <a:gd name="connsiteY28" fmla="*/ 281536 h 954307"/>
                <a:gd name="connsiteX29" fmla="*/ 652162 w 1988478"/>
                <a:gd name="connsiteY29" fmla="*/ 285952 h 954307"/>
                <a:gd name="connsiteX30" fmla="*/ 584443 w 1988478"/>
                <a:gd name="connsiteY30" fmla="*/ 372809 h 954307"/>
                <a:gd name="connsiteX31" fmla="*/ 560888 w 1988478"/>
                <a:gd name="connsiteY31" fmla="*/ 366920 h 954307"/>
                <a:gd name="connsiteX32" fmla="*/ 541751 w 1988478"/>
                <a:gd name="connsiteY32" fmla="*/ 325700 h 954307"/>
                <a:gd name="connsiteX33" fmla="*/ 527029 w 1988478"/>
                <a:gd name="connsiteY33" fmla="*/ 271231 h 954307"/>
                <a:gd name="connsiteX34" fmla="*/ 471088 w 1988478"/>
                <a:gd name="connsiteY34" fmla="*/ 246204 h 954307"/>
                <a:gd name="connsiteX35" fmla="*/ 476976 w 1988478"/>
                <a:gd name="connsiteY35" fmla="*/ 224122 h 954307"/>
                <a:gd name="connsiteX36" fmla="*/ 425451 w 1988478"/>
                <a:gd name="connsiteY36" fmla="*/ 188790 h 954307"/>
                <a:gd name="connsiteX37" fmla="*/ 382759 w 1988478"/>
                <a:gd name="connsiteY37" fmla="*/ 207928 h 954307"/>
                <a:gd name="connsiteX38" fmla="*/ 359204 w 1988478"/>
                <a:gd name="connsiteY38" fmla="*/ 188790 h 954307"/>
                <a:gd name="connsiteX39" fmla="*/ 332706 w 1988478"/>
                <a:gd name="connsiteY39" fmla="*/ 197623 h 954307"/>
                <a:gd name="connsiteX40" fmla="*/ 324730 w 1988478"/>
                <a:gd name="connsiteY40" fmla="*/ 196699 h 954307"/>
                <a:gd name="connsiteX41" fmla="*/ 263515 w 1988478"/>
                <a:gd name="connsiteY41" fmla="*/ 277119 h 954307"/>
                <a:gd name="connsiteX42" fmla="*/ 239960 w 1988478"/>
                <a:gd name="connsiteY42" fmla="*/ 381642 h 954307"/>
                <a:gd name="connsiteX43" fmla="*/ 250266 w 1988478"/>
                <a:gd name="connsiteY43" fmla="*/ 416973 h 954307"/>
                <a:gd name="connsiteX44" fmla="*/ 297374 w 1988478"/>
                <a:gd name="connsiteY44" fmla="*/ 422862 h 954307"/>
                <a:gd name="connsiteX45" fmla="*/ 359204 w 1988478"/>
                <a:gd name="connsiteY45" fmla="*/ 489109 h 954307"/>
                <a:gd name="connsiteX46" fmla="*/ 384231 w 1988478"/>
                <a:gd name="connsiteY46" fmla="*/ 500886 h 954307"/>
                <a:gd name="connsiteX47" fmla="*/ 446061 w 1988478"/>
                <a:gd name="connsiteY47" fmla="*/ 478803 h 954307"/>
                <a:gd name="connsiteX48" fmla="*/ 471088 w 1988478"/>
                <a:gd name="connsiteY48" fmla="*/ 492053 h 954307"/>
                <a:gd name="connsiteX49" fmla="*/ 493170 w 1988478"/>
                <a:gd name="connsiteY49" fmla="*/ 550939 h 954307"/>
                <a:gd name="connsiteX50" fmla="*/ 535862 w 1988478"/>
                <a:gd name="connsiteY50" fmla="*/ 574493 h 954307"/>
                <a:gd name="connsiteX51" fmla="*/ 553528 w 1988478"/>
                <a:gd name="connsiteY51" fmla="*/ 621602 h 954307"/>
                <a:gd name="connsiteX52" fmla="*/ 609469 w 1988478"/>
                <a:gd name="connsiteY52" fmla="*/ 633379 h 954307"/>
                <a:gd name="connsiteX53" fmla="*/ 652162 w 1988478"/>
                <a:gd name="connsiteY53" fmla="*/ 659878 h 954307"/>
                <a:gd name="connsiteX54" fmla="*/ 649217 w 1988478"/>
                <a:gd name="connsiteY54" fmla="*/ 676071 h 954307"/>
                <a:gd name="connsiteX55" fmla="*/ 669828 w 1988478"/>
                <a:gd name="connsiteY55" fmla="*/ 686376 h 954307"/>
                <a:gd name="connsiteX56" fmla="*/ 671300 w 1988478"/>
                <a:gd name="connsiteY56" fmla="*/ 698153 h 954307"/>
                <a:gd name="connsiteX57" fmla="*/ 653634 w 1988478"/>
                <a:gd name="connsiteY57" fmla="*/ 709931 h 954307"/>
                <a:gd name="connsiteX58" fmla="*/ 628608 w 1988478"/>
                <a:gd name="connsiteY58" fmla="*/ 704042 h 954307"/>
                <a:gd name="connsiteX59" fmla="*/ 618302 w 1988478"/>
                <a:gd name="connsiteY59" fmla="*/ 740846 h 954307"/>
                <a:gd name="connsiteX60" fmla="*/ 565305 w 1988478"/>
                <a:gd name="connsiteY60" fmla="*/ 757039 h 954307"/>
                <a:gd name="connsiteX61" fmla="*/ 553528 w 1988478"/>
                <a:gd name="connsiteY61" fmla="*/ 730541 h 954307"/>
                <a:gd name="connsiteX62" fmla="*/ 468143 w 1988478"/>
                <a:gd name="connsiteY62" fmla="*/ 715819 h 954307"/>
                <a:gd name="connsiteX63" fmla="*/ 450478 w 1988478"/>
                <a:gd name="connsiteY63" fmla="*/ 730541 h 954307"/>
                <a:gd name="connsiteX64" fmla="*/ 447533 w 1988478"/>
                <a:gd name="connsiteY64" fmla="*/ 690793 h 954307"/>
                <a:gd name="connsiteX65" fmla="*/ 425451 w 1988478"/>
                <a:gd name="connsiteY65" fmla="*/ 677543 h 954307"/>
                <a:gd name="connsiteX66" fmla="*/ 406313 w 1988478"/>
                <a:gd name="connsiteY66" fmla="*/ 687848 h 954307"/>
                <a:gd name="connsiteX67" fmla="*/ 388647 w 1988478"/>
                <a:gd name="connsiteY67" fmla="*/ 734957 h 954307"/>
                <a:gd name="connsiteX68" fmla="*/ 365093 w 1988478"/>
                <a:gd name="connsiteY68" fmla="*/ 748206 h 954307"/>
                <a:gd name="connsiteX69" fmla="*/ 323873 w 1988478"/>
                <a:gd name="connsiteY69" fmla="*/ 761456 h 954307"/>
                <a:gd name="connsiteX70" fmla="*/ 313568 w 1988478"/>
                <a:gd name="connsiteY70" fmla="*/ 773233 h 954307"/>
                <a:gd name="connsiteX71" fmla="*/ 313568 w 1988478"/>
                <a:gd name="connsiteY71" fmla="*/ 843896 h 954307"/>
                <a:gd name="connsiteX72" fmla="*/ 316512 w 1988478"/>
                <a:gd name="connsiteY72" fmla="*/ 855673 h 954307"/>
                <a:gd name="connsiteX73" fmla="*/ 300318 w 1988478"/>
                <a:gd name="connsiteY73" fmla="*/ 871867 h 954307"/>
                <a:gd name="connsiteX74" fmla="*/ 235544 w 1988478"/>
                <a:gd name="connsiteY74" fmla="*/ 895421 h 954307"/>
                <a:gd name="connsiteX75" fmla="*/ 203157 w 1988478"/>
                <a:gd name="connsiteY75" fmla="*/ 954307 h 954307"/>
                <a:gd name="connsiteX76" fmla="*/ 176658 w 1988478"/>
                <a:gd name="connsiteY76" fmla="*/ 929281 h 954307"/>
                <a:gd name="connsiteX77" fmla="*/ 144271 w 1988478"/>
                <a:gd name="connsiteY77" fmla="*/ 938114 h 954307"/>
                <a:gd name="connsiteX78" fmla="*/ 132494 w 1988478"/>
                <a:gd name="connsiteY78" fmla="*/ 924864 h 954307"/>
                <a:gd name="connsiteX79" fmla="*/ 98634 w 1988478"/>
                <a:gd name="connsiteY79" fmla="*/ 832119 h 954307"/>
                <a:gd name="connsiteX80" fmla="*/ 113355 w 1988478"/>
                <a:gd name="connsiteY80" fmla="*/ 770289 h 954307"/>
                <a:gd name="connsiteX81" fmla="*/ 141326 w 1988478"/>
                <a:gd name="connsiteY81" fmla="*/ 727596 h 954307"/>
                <a:gd name="connsiteX82" fmla="*/ 138382 w 1988478"/>
                <a:gd name="connsiteY82" fmla="*/ 690793 h 954307"/>
                <a:gd name="connsiteX83" fmla="*/ 166353 w 1988478"/>
                <a:gd name="connsiteY83" fmla="*/ 687848 h 954307"/>
                <a:gd name="connsiteX84" fmla="*/ 175186 w 1988478"/>
                <a:gd name="connsiteY84" fmla="*/ 564188 h 954307"/>
                <a:gd name="connsiteX85" fmla="*/ 113355 w 1988478"/>
                <a:gd name="connsiteY85" fmla="*/ 489109 h 954307"/>
                <a:gd name="connsiteX86" fmla="*/ 67719 w 1988478"/>
                <a:gd name="connsiteY86" fmla="*/ 478803 h 954307"/>
                <a:gd name="connsiteX87" fmla="*/ 51526 w 1988478"/>
                <a:gd name="connsiteY87" fmla="*/ 428750 h 954307"/>
                <a:gd name="connsiteX88" fmla="*/ 11777 w 1988478"/>
                <a:gd name="connsiteY88" fmla="*/ 424334 h 954307"/>
                <a:gd name="connsiteX89" fmla="*/ 5889 w 1988478"/>
                <a:gd name="connsiteY89" fmla="*/ 405196 h 954307"/>
                <a:gd name="connsiteX90" fmla="*/ 11777 w 1988478"/>
                <a:gd name="connsiteY90" fmla="*/ 391947 h 954307"/>
                <a:gd name="connsiteX91" fmla="*/ 0 w 1988478"/>
                <a:gd name="connsiteY91" fmla="*/ 362504 h 954307"/>
                <a:gd name="connsiteX92" fmla="*/ 7361 w 1988478"/>
                <a:gd name="connsiteY92" fmla="*/ 343366 h 954307"/>
                <a:gd name="connsiteX93" fmla="*/ 25027 w 1988478"/>
                <a:gd name="connsiteY93" fmla="*/ 324228 h 954307"/>
                <a:gd name="connsiteX94" fmla="*/ 33860 w 1988478"/>
                <a:gd name="connsiteY94" fmla="*/ 290369 h 954307"/>
                <a:gd name="connsiteX95" fmla="*/ 38276 w 1988478"/>
                <a:gd name="connsiteY95" fmla="*/ 256509 h 954307"/>
                <a:gd name="connsiteX96" fmla="*/ 25027 w 1988478"/>
                <a:gd name="connsiteY96" fmla="*/ 185846 h 954307"/>
                <a:gd name="connsiteX97" fmla="*/ 20610 w 1988478"/>
                <a:gd name="connsiteY97" fmla="*/ 174069 h 954307"/>
                <a:gd name="connsiteX98" fmla="*/ 32387 w 1988478"/>
                <a:gd name="connsiteY98" fmla="*/ 154931 h 954307"/>
                <a:gd name="connsiteX99" fmla="*/ 36632 w 1988478"/>
                <a:gd name="connsiteY99" fmla="*/ 155124 h 954307"/>
                <a:gd name="connsiteX100" fmla="*/ 70663 w 1988478"/>
                <a:gd name="connsiteY100" fmla="*/ 126960 h 954307"/>
                <a:gd name="connsiteX101" fmla="*/ 120717 w 1988478"/>
                <a:gd name="connsiteY101" fmla="*/ 128432 h 954307"/>
                <a:gd name="connsiteX102" fmla="*/ 139854 w 1988478"/>
                <a:gd name="connsiteY102" fmla="*/ 118127 h 954307"/>
                <a:gd name="connsiteX103" fmla="*/ 157520 w 1988478"/>
                <a:gd name="connsiteY103" fmla="*/ 88684 h 954307"/>
                <a:gd name="connsiteX104" fmla="*/ 179603 w 1988478"/>
                <a:gd name="connsiteY104" fmla="*/ 88684 h 954307"/>
                <a:gd name="connsiteX105" fmla="*/ 181075 w 1988478"/>
                <a:gd name="connsiteY105" fmla="*/ 72491 h 954307"/>
                <a:gd name="connsiteX106" fmla="*/ 195796 w 1988478"/>
                <a:gd name="connsiteY106" fmla="*/ 44520 h 954307"/>
                <a:gd name="connsiteX107" fmla="*/ 214934 w 1988478"/>
                <a:gd name="connsiteY107" fmla="*/ 59241 h 954307"/>
                <a:gd name="connsiteX108" fmla="*/ 226711 w 1988478"/>
                <a:gd name="connsiteY108" fmla="*/ 73963 h 954307"/>
                <a:gd name="connsiteX109" fmla="*/ 256154 w 1988478"/>
                <a:gd name="connsiteY109" fmla="*/ 68074 h 954307"/>
                <a:gd name="connsiteX110" fmla="*/ 257626 w 1988478"/>
                <a:gd name="connsiteY110" fmla="*/ 29798 h 954307"/>
                <a:gd name="connsiteX111" fmla="*/ 278236 w 1988478"/>
                <a:gd name="connsiteY111" fmla="*/ 10660 h 954307"/>
                <a:gd name="connsiteX0" fmla="*/ 284770 w 1988478"/>
                <a:gd name="connsiteY0" fmla="*/ 190501 h 1144808"/>
                <a:gd name="connsiteX1" fmla="*/ 1299372 w 1988478"/>
                <a:gd name="connsiteY1" fmla="*/ 0 h 1144808"/>
                <a:gd name="connsiteX2" fmla="*/ 1988478 w 1988478"/>
                <a:gd name="connsiteY2" fmla="*/ 190501 h 1144808"/>
                <a:gd name="connsiteX3" fmla="*/ 1922620 w 1988478"/>
                <a:gd name="connsiteY3" fmla="*/ 239125 h 1144808"/>
                <a:gd name="connsiteX4" fmla="*/ 1922626 w 1988478"/>
                <a:gd name="connsiteY4" fmla="*/ 239437 h 1144808"/>
                <a:gd name="connsiteX5" fmla="*/ 1809270 w 1988478"/>
                <a:gd name="connsiteY5" fmla="*/ 342488 h 1144808"/>
                <a:gd name="connsiteX6" fmla="*/ 1697387 w 1988478"/>
                <a:gd name="connsiteY6" fmla="*/ 523562 h 1144808"/>
                <a:gd name="connsiteX7" fmla="*/ 1679721 w 1988478"/>
                <a:gd name="connsiteY7" fmla="*/ 610419 h 1144808"/>
                <a:gd name="connsiteX8" fmla="*/ 1688554 w 1988478"/>
                <a:gd name="connsiteY8" fmla="*/ 644278 h 1144808"/>
                <a:gd name="connsiteX9" fmla="*/ 1678249 w 1988478"/>
                <a:gd name="connsiteY9" fmla="*/ 738495 h 1144808"/>
                <a:gd name="connsiteX10" fmla="*/ 1648806 w 1988478"/>
                <a:gd name="connsiteY10" fmla="*/ 770883 h 1144808"/>
                <a:gd name="connsiteX11" fmla="*/ 1650278 w 1988478"/>
                <a:gd name="connsiteY11" fmla="*/ 815047 h 1144808"/>
                <a:gd name="connsiteX12" fmla="*/ 1629668 w 1988478"/>
                <a:gd name="connsiteY12" fmla="*/ 787076 h 1144808"/>
                <a:gd name="connsiteX13" fmla="*/ 1613475 w 1988478"/>
                <a:gd name="connsiteY13" fmla="*/ 773827 h 1144808"/>
                <a:gd name="connsiteX14" fmla="*/ 1600225 w 1988478"/>
                <a:gd name="connsiteY14" fmla="*/ 742912 h 1144808"/>
                <a:gd name="connsiteX15" fmla="*/ 1532506 w 1988478"/>
                <a:gd name="connsiteY15" fmla="*/ 700220 h 1144808"/>
                <a:gd name="connsiteX16" fmla="*/ 1520729 w 1988478"/>
                <a:gd name="connsiteY16" fmla="*/ 678137 h 1144808"/>
                <a:gd name="connsiteX17" fmla="*/ 1442705 w 1988478"/>
                <a:gd name="connsiteY17" fmla="*/ 664888 h 1144808"/>
                <a:gd name="connsiteX18" fmla="*/ 1405902 w 1988478"/>
                <a:gd name="connsiteY18" fmla="*/ 639862 h 1144808"/>
                <a:gd name="connsiteX19" fmla="*/ 1370570 w 1988478"/>
                <a:gd name="connsiteY19" fmla="*/ 632501 h 1144808"/>
                <a:gd name="connsiteX20" fmla="*/ 1347016 w 1988478"/>
                <a:gd name="connsiteY20" fmla="*/ 607474 h 1144808"/>
                <a:gd name="connsiteX21" fmla="*/ 1266048 w 1988478"/>
                <a:gd name="connsiteY21" fmla="*/ 569198 h 1144808"/>
                <a:gd name="connsiteX22" fmla="*/ 1177719 w 1988478"/>
                <a:gd name="connsiteY22" fmla="*/ 511785 h 1144808"/>
                <a:gd name="connsiteX23" fmla="*/ 1143859 w 1988478"/>
                <a:gd name="connsiteY23" fmla="*/ 461732 h 1144808"/>
                <a:gd name="connsiteX24" fmla="*/ 1082029 w 1988478"/>
                <a:gd name="connsiteY24" fmla="*/ 452899 h 1144808"/>
                <a:gd name="connsiteX25" fmla="*/ 1065835 w 1988478"/>
                <a:gd name="connsiteY25" fmla="*/ 452899 h 1144808"/>
                <a:gd name="connsiteX26" fmla="*/ 1011366 w 1988478"/>
                <a:gd name="connsiteY26" fmla="*/ 388124 h 1144808"/>
                <a:gd name="connsiteX27" fmla="*/ 894878 w 1988478"/>
                <a:gd name="connsiteY27" fmla="*/ 354634 h 1144808"/>
                <a:gd name="connsiteX28" fmla="*/ 771406 w 1988478"/>
                <a:gd name="connsiteY28" fmla="*/ 391069 h 1144808"/>
                <a:gd name="connsiteX29" fmla="*/ 672772 w 1988478"/>
                <a:gd name="connsiteY29" fmla="*/ 472037 h 1144808"/>
                <a:gd name="connsiteX30" fmla="*/ 652162 w 1988478"/>
                <a:gd name="connsiteY30" fmla="*/ 476453 h 1144808"/>
                <a:gd name="connsiteX31" fmla="*/ 584443 w 1988478"/>
                <a:gd name="connsiteY31" fmla="*/ 563310 h 1144808"/>
                <a:gd name="connsiteX32" fmla="*/ 560888 w 1988478"/>
                <a:gd name="connsiteY32" fmla="*/ 557421 h 1144808"/>
                <a:gd name="connsiteX33" fmla="*/ 541751 w 1988478"/>
                <a:gd name="connsiteY33" fmla="*/ 516201 h 1144808"/>
                <a:gd name="connsiteX34" fmla="*/ 527029 w 1988478"/>
                <a:gd name="connsiteY34" fmla="*/ 461732 h 1144808"/>
                <a:gd name="connsiteX35" fmla="*/ 471088 w 1988478"/>
                <a:gd name="connsiteY35" fmla="*/ 436705 h 1144808"/>
                <a:gd name="connsiteX36" fmla="*/ 476976 w 1988478"/>
                <a:gd name="connsiteY36" fmla="*/ 414623 h 1144808"/>
                <a:gd name="connsiteX37" fmla="*/ 425451 w 1988478"/>
                <a:gd name="connsiteY37" fmla="*/ 379291 h 1144808"/>
                <a:gd name="connsiteX38" fmla="*/ 382759 w 1988478"/>
                <a:gd name="connsiteY38" fmla="*/ 398429 h 1144808"/>
                <a:gd name="connsiteX39" fmla="*/ 359204 w 1988478"/>
                <a:gd name="connsiteY39" fmla="*/ 379291 h 1144808"/>
                <a:gd name="connsiteX40" fmla="*/ 332706 w 1988478"/>
                <a:gd name="connsiteY40" fmla="*/ 388124 h 1144808"/>
                <a:gd name="connsiteX41" fmla="*/ 324730 w 1988478"/>
                <a:gd name="connsiteY41" fmla="*/ 387200 h 1144808"/>
                <a:gd name="connsiteX42" fmla="*/ 263515 w 1988478"/>
                <a:gd name="connsiteY42" fmla="*/ 467620 h 1144808"/>
                <a:gd name="connsiteX43" fmla="*/ 239960 w 1988478"/>
                <a:gd name="connsiteY43" fmla="*/ 572143 h 1144808"/>
                <a:gd name="connsiteX44" fmla="*/ 250266 w 1988478"/>
                <a:gd name="connsiteY44" fmla="*/ 607474 h 1144808"/>
                <a:gd name="connsiteX45" fmla="*/ 297374 w 1988478"/>
                <a:gd name="connsiteY45" fmla="*/ 613363 h 1144808"/>
                <a:gd name="connsiteX46" fmla="*/ 359204 w 1988478"/>
                <a:gd name="connsiteY46" fmla="*/ 679610 h 1144808"/>
                <a:gd name="connsiteX47" fmla="*/ 384231 w 1988478"/>
                <a:gd name="connsiteY47" fmla="*/ 691387 h 1144808"/>
                <a:gd name="connsiteX48" fmla="*/ 446061 w 1988478"/>
                <a:gd name="connsiteY48" fmla="*/ 669304 h 1144808"/>
                <a:gd name="connsiteX49" fmla="*/ 471088 w 1988478"/>
                <a:gd name="connsiteY49" fmla="*/ 682554 h 1144808"/>
                <a:gd name="connsiteX50" fmla="*/ 493170 w 1988478"/>
                <a:gd name="connsiteY50" fmla="*/ 741440 h 1144808"/>
                <a:gd name="connsiteX51" fmla="*/ 535862 w 1988478"/>
                <a:gd name="connsiteY51" fmla="*/ 764994 h 1144808"/>
                <a:gd name="connsiteX52" fmla="*/ 553528 w 1988478"/>
                <a:gd name="connsiteY52" fmla="*/ 812103 h 1144808"/>
                <a:gd name="connsiteX53" fmla="*/ 609469 w 1988478"/>
                <a:gd name="connsiteY53" fmla="*/ 823880 h 1144808"/>
                <a:gd name="connsiteX54" fmla="*/ 652162 w 1988478"/>
                <a:gd name="connsiteY54" fmla="*/ 850379 h 1144808"/>
                <a:gd name="connsiteX55" fmla="*/ 649217 w 1988478"/>
                <a:gd name="connsiteY55" fmla="*/ 866572 h 1144808"/>
                <a:gd name="connsiteX56" fmla="*/ 669828 w 1988478"/>
                <a:gd name="connsiteY56" fmla="*/ 876877 h 1144808"/>
                <a:gd name="connsiteX57" fmla="*/ 671300 w 1988478"/>
                <a:gd name="connsiteY57" fmla="*/ 888654 h 1144808"/>
                <a:gd name="connsiteX58" fmla="*/ 653634 w 1988478"/>
                <a:gd name="connsiteY58" fmla="*/ 900432 h 1144808"/>
                <a:gd name="connsiteX59" fmla="*/ 628608 w 1988478"/>
                <a:gd name="connsiteY59" fmla="*/ 894543 h 1144808"/>
                <a:gd name="connsiteX60" fmla="*/ 618302 w 1988478"/>
                <a:gd name="connsiteY60" fmla="*/ 931347 h 1144808"/>
                <a:gd name="connsiteX61" fmla="*/ 565305 w 1988478"/>
                <a:gd name="connsiteY61" fmla="*/ 947540 h 1144808"/>
                <a:gd name="connsiteX62" fmla="*/ 553528 w 1988478"/>
                <a:gd name="connsiteY62" fmla="*/ 921042 h 1144808"/>
                <a:gd name="connsiteX63" fmla="*/ 468143 w 1988478"/>
                <a:gd name="connsiteY63" fmla="*/ 906320 h 1144808"/>
                <a:gd name="connsiteX64" fmla="*/ 450478 w 1988478"/>
                <a:gd name="connsiteY64" fmla="*/ 921042 h 1144808"/>
                <a:gd name="connsiteX65" fmla="*/ 447533 w 1988478"/>
                <a:gd name="connsiteY65" fmla="*/ 881294 h 1144808"/>
                <a:gd name="connsiteX66" fmla="*/ 425451 w 1988478"/>
                <a:gd name="connsiteY66" fmla="*/ 868044 h 1144808"/>
                <a:gd name="connsiteX67" fmla="*/ 406313 w 1988478"/>
                <a:gd name="connsiteY67" fmla="*/ 878349 h 1144808"/>
                <a:gd name="connsiteX68" fmla="*/ 388647 w 1988478"/>
                <a:gd name="connsiteY68" fmla="*/ 925458 h 1144808"/>
                <a:gd name="connsiteX69" fmla="*/ 365093 w 1988478"/>
                <a:gd name="connsiteY69" fmla="*/ 938707 h 1144808"/>
                <a:gd name="connsiteX70" fmla="*/ 323873 w 1988478"/>
                <a:gd name="connsiteY70" fmla="*/ 951957 h 1144808"/>
                <a:gd name="connsiteX71" fmla="*/ 313568 w 1988478"/>
                <a:gd name="connsiteY71" fmla="*/ 963734 h 1144808"/>
                <a:gd name="connsiteX72" fmla="*/ 313568 w 1988478"/>
                <a:gd name="connsiteY72" fmla="*/ 1034397 h 1144808"/>
                <a:gd name="connsiteX73" fmla="*/ 316512 w 1988478"/>
                <a:gd name="connsiteY73" fmla="*/ 1046174 h 1144808"/>
                <a:gd name="connsiteX74" fmla="*/ 300318 w 1988478"/>
                <a:gd name="connsiteY74" fmla="*/ 1062368 h 1144808"/>
                <a:gd name="connsiteX75" fmla="*/ 235544 w 1988478"/>
                <a:gd name="connsiteY75" fmla="*/ 1085922 h 1144808"/>
                <a:gd name="connsiteX76" fmla="*/ 203157 w 1988478"/>
                <a:gd name="connsiteY76" fmla="*/ 1144808 h 1144808"/>
                <a:gd name="connsiteX77" fmla="*/ 176658 w 1988478"/>
                <a:gd name="connsiteY77" fmla="*/ 1119782 h 1144808"/>
                <a:gd name="connsiteX78" fmla="*/ 144271 w 1988478"/>
                <a:gd name="connsiteY78" fmla="*/ 1128615 h 1144808"/>
                <a:gd name="connsiteX79" fmla="*/ 132494 w 1988478"/>
                <a:gd name="connsiteY79" fmla="*/ 1115365 h 1144808"/>
                <a:gd name="connsiteX80" fmla="*/ 98634 w 1988478"/>
                <a:gd name="connsiteY80" fmla="*/ 1022620 h 1144808"/>
                <a:gd name="connsiteX81" fmla="*/ 113355 w 1988478"/>
                <a:gd name="connsiteY81" fmla="*/ 960790 h 1144808"/>
                <a:gd name="connsiteX82" fmla="*/ 141326 w 1988478"/>
                <a:gd name="connsiteY82" fmla="*/ 918097 h 1144808"/>
                <a:gd name="connsiteX83" fmla="*/ 138382 w 1988478"/>
                <a:gd name="connsiteY83" fmla="*/ 881294 h 1144808"/>
                <a:gd name="connsiteX84" fmla="*/ 166353 w 1988478"/>
                <a:gd name="connsiteY84" fmla="*/ 878349 h 1144808"/>
                <a:gd name="connsiteX85" fmla="*/ 175186 w 1988478"/>
                <a:gd name="connsiteY85" fmla="*/ 754689 h 1144808"/>
                <a:gd name="connsiteX86" fmla="*/ 113355 w 1988478"/>
                <a:gd name="connsiteY86" fmla="*/ 679610 h 1144808"/>
                <a:gd name="connsiteX87" fmla="*/ 67719 w 1988478"/>
                <a:gd name="connsiteY87" fmla="*/ 669304 h 1144808"/>
                <a:gd name="connsiteX88" fmla="*/ 51526 w 1988478"/>
                <a:gd name="connsiteY88" fmla="*/ 619251 h 1144808"/>
                <a:gd name="connsiteX89" fmla="*/ 11777 w 1988478"/>
                <a:gd name="connsiteY89" fmla="*/ 614835 h 1144808"/>
                <a:gd name="connsiteX90" fmla="*/ 5889 w 1988478"/>
                <a:gd name="connsiteY90" fmla="*/ 595697 h 1144808"/>
                <a:gd name="connsiteX91" fmla="*/ 11777 w 1988478"/>
                <a:gd name="connsiteY91" fmla="*/ 582448 h 1144808"/>
                <a:gd name="connsiteX92" fmla="*/ 0 w 1988478"/>
                <a:gd name="connsiteY92" fmla="*/ 553005 h 1144808"/>
                <a:gd name="connsiteX93" fmla="*/ 7361 w 1988478"/>
                <a:gd name="connsiteY93" fmla="*/ 533867 h 1144808"/>
                <a:gd name="connsiteX94" fmla="*/ 25027 w 1988478"/>
                <a:gd name="connsiteY94" fmla="*/ 514729 h 1144808"/>
                <a:gd name="connsiteX95" fmla="*/ 33860 w 1988478"/>
                <a:gd name="connsiteY95" fmla="*/ 480870 h 1144808"/>
                <a:gd name="connsiteX96" fmla="*/ 38276 w 1988478"/>
                <a:gd name="connsiteY96" fmla="*/ 447010 h 1144808"/>
                <a:gd name="connsiteX97" fmla="*/ 25027 w 1988478"/>
                <a:gd name="connsiteY97" fmla="*/ 376347 h 1144808"/>
                <a:gd name="connsiteX98" fmla="*/ 20610 w 1988478"/>
                <a:gd name="connsiteY98" fmla="*/ 364570 h 1144808"/>
                <a:gd name="connsiteX99" fmla="*/ 32387 w 1988478"/>
                <a:gd name="connsiteY99" fmla="*/ 345432 h 1144808"/>
                <a:gd name="connsiteX100" fmla="*/ 36632 w 1988478"/>
                <a:gd name="connsiteY100" fmla="*/ 345625 h 1144808"/>
                <a:gd name="connsiteX101" fmla="*/ 70663 w 1988478"/>
                <a:gd name="connsiteY101" fmla="*/ 317461 h 1144808"/>
                <a:gd name="connsiteX102" fmla="*/ 120717 w 1988478"/>
                <a:gd name="connsiteY102" fmla="*/ 318933 h 1144808"/>
                <a:gd name="connsiteX103" fmla="*/ 139854 w 1988478"/>
                <a:gd name="connsiteY103" fmla="*/ 308628 h 1144808"/>
                <a:gd name="connsiteX104" fmla="*/ 157520 w 1988478"/>
                <a:gd name="connsiteY104" fmla="*/ 279185 h 1144808"/>
                <a:gd name="connsiteX105" fmla="*/ 179603 w 1988478"/>
                <a:gd name="connsiteY105" fmla="*/ 279185 h 1144808"/>
                <a:gd name="connsiteX106" fmla="*/ 181075 w 1988478"/>
                <a:gd name="connsiteY106" fmla="*/ 262992 h 1144808"/>
                <a:gd name="connsiteX107" fmla="*/ 195796 w 1988478"/>
                <a:gd name="connsiteY107" fmla="*/ 235021 h 1144808"/>
                <a:gd name="connsiteX108" fmla="*/ 214934 w 1988478"/>
                <a:gd name="connsiteY108" fmla="*/ 249742 h 1144808"/>
                <a:gd name="connsiteX109" fmla="*/ 226711 w 1988478"/>
                <a:gd name="connsiteY109" fmla="*/ 264464 h 1144808"/>
                <a:gd name="connsiteX110" fmla="*/ 256154 w 1988478"/>
                <a:gd name="connsiteY110" fmla="*/ 258575 h 1144808"/>
                <a:gd name="connsiteX111" fmla="*/ 257626 w 1988478"/>
                <a:gd name="connsiteY111" fmla="*/ 220299 h 1144808"/>
                <a:gd name="connsiteX112" fmla="*/ 278236 w 1988478"/>
                <a:gd name="connsiteY112" fmla="*/ 201161 h 1144808"/>
                <a:gd name="connsiteX113" fmla="*/ 284770 w 1988478"/>
                <a:gd name="connsiteY113" fmla="*/ 190501 h 1144808"/>
                <a:gd name="connsiteX0" fmla="*/ 1299372 w 1988478"/>
                <a:gd name="connsiteY0" fmla="*/ 0 h 1144808"/>
                <a:gd name="connsiteX1" fmla="*/ 1988478 w 1988478"/>
                <a:gd name="connsiteY1" fmla="*/ 190501 h 1144808"/>
                <a:gd name="connsiteX2" fmla="*/ 1922620 w 1988478"/>
                <a:gd name="connsiteY2" fmla="*/ 239125 h 1144808"/>
                <a:gd name="connsiteX3" fmla="*/ 1922626 w 1988478"/>
                <a:gd name="connsiteY3" fmla="*/ 239437 h 1144808"/>
                <a:gd name="connsiteX4" fmla="*/ 1809270 w 1988478"/>
                <a:gd name="connsiteY4" fmla="*/ 342488 h 1144808"/>
                <a:gd name="connsiteX5" fmla="*/ 1697387 w 1988478"/>
                <a:gd name="connsiteY5" fmla="*/ 523562 h 1144808"/>
                <a:gd name="connsiteX6" fmla="*/ 1679721 w 1988478"/>
                <a:gd name="connsiteY6" fmla="*/ 610419 h 1144808"/>
                <a:gd name="connsiteX7" fmla="*/ 1688554 w 1988478"/>
                <a:gd name="connsiteY7" fmla="*/ 644278 h 1144808"/>
                <a:gd name="connsiteX8" fmla="*/ 1678249 w 1988478"/>
                <a:gd name="connsiteY8" fmla="*/ 738495 h 1144808"/>
                <a:gd name="connsiteX9" fmla="*/ 1648806 w 1988478"/>
                <a:gd name="connsiteY9" fmla="*/ 770883 h 1144808"/>
                <a:gd name="connsiteX10" fmla="*/ 1650278 w 1988478"/>
                <a:gd name="connsiteY10" fmla="*/ 815047 h 1144808"/>
                <a:gd name="connsiteX11" fmla="*/ 1629668 w 1988478"/>
                <a:gd name="connsiteY11" fmla="*/ 787076 h 1144808"/>
                <a:gd name="connsiteX12" fmla="*/ 1613475 w 1988478"/>
                <a:gd name="connsiteY12" fmla="*/ 773827 h 1144808"/>
                <a:gd name="connsiteX13" fmla="*/ 1600225 w 1988478"/>
                <a:gd name="connsiteY13" fmla="*/ 742912 h 1144808"/>
                <a:gd name="connsiteX14" fmla="*/ 1532506 w 1988478"/>
                <a:gd name="connsiteY14" fmla="*/ 700220 h 1144808"/>
                <a:gd name="connsiteX15" fmla="*/ 1520729 w 1988478"/>
                <a:gd name="connsiteY15" fmla="*/ 678137 h 1144808"/>
                <a:gd name="connsiteX16" fmla="*/ 1442705 w 1988478"/>
                <a:gd name="connsiteY16" fmla="*/ 664888 h 1144808"/>
                <a:gd name="connsiteX17" fmla="*/ 1405902 w 1988478"/>
                <a:gd name="connsiteY17" fmla="*/ 639862 h 1144808"/>
                <a:gd name="connsiteX18" fmla="*/ 1370570 w 1988478"/>
                <a:gd name="connsiteY18" fmla="*/ 632501 h 1144808"/>
                <a:gd name="connsiteX19" fmla="*/ 1347016 w 1988478"/>
                <a:gd name="connsiteY19" fmla="*/ 607474 h 1144808"/>
                <a:gd name="connsiteX20" fmla="*/ 1266048 w 1988478"/>
                <a:gd name="connsiteY20" fmla="*/ 569198 h 1144808"/>
                <a:gd name="connsiteX21" fmla="*/ 1177719 w 1988478"/>
                <a:gd name="connsiteY21" fmla="*/ 511785 h 1144808"/>
                <a:gd name="connsiteX22" fmla="*/ 1143859 w 1988478"/>
                <a:gd name="connsiteY22" fmla="*/ 461732 h 1144808"/>
                <a:gd name="connsiteX23" fmla="*/ 1082029 w 1988478"/>
                <a:gd name="connsiteY23" fmla="*/ 452899 h 1144808"/>
                <a:gd name="connsiteX24" fmla="*/ 1065835 w 1988478"/>
                <a:gd name="connsiteY24" fmla="*/ 452899 h 1144808"/>
                <a:gd name="connsiteX25" fmla="*/ 1011366 w 1988478"/>
                <a:gd name="connsiteY25" fmla="*/ 388124 h 1144808"/>
                <a:gd name="connsiteX26" fmla="*/ 894878 w 1988478"/>
                <a:gd name="connsiteY26" fmla="*/ 354634 h 1144808"/>
                <a:gd name="connsiteX27" fmla="*/ 771406 w 1988478"/>
                <a:gd name="connsiteY27" fmla="*/ 391069 h 1144808"/>
                <a:gd name="connsiteX28" fmla="*/ 672772 w 1988478"/>
                <a:gd name="connsiteY28" fmla="*/ 472037 h 1144808"/>
                <a:gd name="connsiteX29" fmla="*/ 652162 w 1988478"/>
                <a:gd name="connsiteY29" fmla="*/ 476453 h 1144808"/>
                <a:gd name="connsiteX30" fmla="*/ 584443 w 1988478"/>
                <a:gd name="connsiteY30" fmla="*/ 563310 h 1144808"/>
                <a:gd name="connsiteX31" fmla="*/ 560888 w 1988478"/>
                <a:gd name="connsiteY31" fmla="*/ 557421 h 1144808"/>
                <a:gd name="connsiteX32" fmla="*/ 541751 w 1988478"/>
                <a:gd name="connsiteY32" fmla="*/ 516201 h 1144808"/>
                <a:gd name="connsiteX33" fmla="*/ 527029 w 1988478"/>
                <a:gd name="connsiteY33" fmla="*/ 461732 h 1144808"/>
                <a:gd name="connsiteX34" fmla="*/ 471088 w 1988478"/>
                <a:gd name="connsiteY34" fmla="*/ 436705 h 1144808"/>
                <a:gd name="connsiteX35" fmla="*/ 476976 w 1988478"/>
                <a:gd name="connsiteY35" fmla="*/ 414623 h 1144808"/>
                <a:gd name="connsiteX36" fmla="*/ 425451 w 1988478"/>
                <a:gd name="connsiteY36" fmla="*/ 379291 h 1144808"/>
                <a:gd name="connsiteX37" fmla="*/ 382759 w 1988478"/>
                <a:gd name="connsiteY37" fmla="*/ 398429 h 1144808"/>
                <a:gd name="connsiteX38" fmla="*/ 359204 w 1988478"/>
                <a:gd name="connsiteY38" fmla="*/ 379291 h 1144808"/>
                <a:gd name="connsiteX39" fmla="*/ 332706 w 1988478"/>
                <a:gd name="connsiteY39" fmla="*/ 388124 h 1144808"/>
                <a:gd name="connsiteX40" fmla="*/ 324730 w 1988478"/>
                <a:gd name="connsiteY40" fmla="*/ 387200 h 1144808"/>
                <a:gd name="connsiteX41" fmla="*/ 263515 w 1988478"/>
                <a:gd name="connsiteY41" fmla="*/ 467620 h 1144808"/>
                <a:gd name="connsiteX42" fmla="*/ 239960 w 1988478"/>
                <a:gd name="connsiteY42" fmla="*/ 572143 h 1144808"/>
                <a:gd name="connsiteX43" fmla="*/ 250266 w 1988478"/>
                <a:gd name="connsiteY43" fmla="*/ 607474 h 1144808"/>
                <a:gd name="connsiteX44" fmla="*/ 297374 w 1988478"/>
                <a:gd name="connsiteY44" fmla="*/ 613363 h 1144808"/>
                <a:gd name="connsiteX45" fmla="*/ 359204 w 1988478"/>
                <a:gd name="connsiteY45" fmla="*/ 679610 h 1144808"/>
                <a:gd name="connsiteX46" fmla="*/ 384231 w 1988478"/>
                <a:gd name="connsiteY46" fmla="*/ 691387 h 1144808"/>
                <a:gd name="connsiteX47" fmla="*/ 446061 w 1988478"/>
                <a:gd name="connsiteY47" fmla="*/ 669304 h 1144808"/>
                <a:gd name="connsiteX48" fmla="*/ 471088 w 1988478"/>
                <a:gd name="connsiteY48" fmla="*/ 682554 h 1144808"/>
                <a:gd name="connsiteX49" fmla="*/ 493170 w 1988478"/>
                <a:gd name="connsiteY49" fmla="*/ 741440 h 1144808"/>
                <a:gd name="connsiteX50" fmla="*/ 535862 w 1988478"/>
                <a:gd name="connsiteY50" fmla="*/ 764994 h 1144808"/>
                <a:gd name="connsiteX51" fmla="*/ 553528 w 1988478"/>
                <a:gd name="connsiteY51" fmla="*/ 812103 h 1144808"/>
                <a:gd name="connsiteX52" fmla="*/ 609469 w 1988478"/>
                <a:gd name="connsiteY52" fmla="*/ 823880 h 1144808"/>
                <a:gd name="connsiteX53" fmla="*/ 652162 w 1988478"/>
                <a:gd name="connsiteY53" fmla="*/ 850379 h 1144808"/>
                <a:gd name="connsiteX54" fmla="*/ 649217 w 1988478"/>
                <a:gd name="connsiteY54" fmla="*/ 866572 h 1144808"/>
                <a:gd name="connsiteX55" fmla="*/ 669828 w 1988478"/>
                <a:gd name="connsiteY55" fmla="*/ 876877 h 1144808"/>
                <a:gd name="connsiteX56" fmla="*/ 671300 w 1988478"/>
                <a:gd name="connsiteY56" fmla="*/ 888654 h 1144808"/>
                <a:gd name="connsiteX57" fmla="*/ 653634 w 1988478"/>
                <a:gd name="connsiteY57" fmla="*/ 900432 h 1144808"/>
                <a:gd name="connsiteX58" fmla="*/ 628608 w 1988478"/>
                <a:gd name="connsiteY58" fmla="*/ 894543 h 1144808"/>
                <a:gd name="connsiteX59" fmla="*/ 618302 w 1988478"/>
                <a:gd name="connsiteY59" fmla="*/ 931347 h 1144808"/>
                <a:gd name="connsiteX60" fmla="*/ 565305 w 1988478"/>
                <a:gd name="connsiteY60" fmla="*/ 947540 h 1144808"/>
                <a:gd name="connsiteX61" fmla="*/ 553528 w 1988478"/>
                <a:gd name="connsiteY61" fmla="*/ 921042 h 1144808"/>
                <a:gd name="connsiteX62" fmla="*/ 468143 w 1988478"/>
                <a:gd name="connsiteY62" fmla="*/ 906320 h 1144808"/>
                <a:gd name="connsiteX63" fmla="*/ 450478 w 1988478"/>
                <a:gd name="connsiteY63" fmla="*/ 921042 h 1144808"/>
                <a:gd name="connsiteX64" fmla="*/ 447533 w 1988478"/>
                <a:gd name="connsiteY64" fmla="*/ 881294 h 1144808"/>
                <a:gd name="connsiteX65" fmla="*/ 425451 w 1988478"/>
                <a:gd name="connsiteY65" fmla="*/ 868044 h 1144808"/>
                <a:gd name="connsiteX66" fmla="*/ 406313 w 1988478"/>
                <a:gd name="connsiteY66" fmla="*/ 878349 h 1144808"/>
                <a:gd name="connsiteX67" fmla="*/ 388647 w 1988478"/>
                <a:gd name="connsiteY67" fmla="*/ 925458 h 1144808"/>
                <a:gd name="connsiteX68" fmla="*/ 365093 w 1988478"/>
                <a:gd name="connsiteY68" fmla="*/ 938707 h 1144808"/>
                <a:gd name="connsiteX69" fmla="*/ 323873 w 1988478"/>
                <a:gd name="connsiteY69" fmla="*/ 951957 h 1144808"/>
                <a:gd name="connsiteX70" fmla="*/ 313568 w 1988478"/>
                <a:gd name="connsiteY70" fmla="*/ 963734 h 1144808"/>
                <a:gd name="connsiteX71" fmla="*/ 313568 w 1988478"/>
                <a:gd name="connsiteY71" fmla="*/ 1034397 h 1144808"/>
                <a:gd name="connsiteX72" fmla="*/ 316512 w 1988478"/>
                <a:gd name="connsiteY72" fmla="*/ 1046174 h 1144808"/>
                <a:gd name="connsiteX73" fmla="*/ 300318 w 1988478"/>
                <a:gd name="connsiteY73" fmla="*/ 1062368 h 1144808"/>
                <a:gd name="connsiteX74" fmla="*/ 235544 w 1988478"/>
                <a:gd name="connsiteY74" fmla="*/ 1085922 h 1144808"/>
                <a:gd name="connsiteX75" fmla="*/ 203157 w 1988478"/>
                <a:gd name="connsiteY75" fmla="*/ 1144808 h 1144808"/>
                <a:gd name="connsiteX76" fmla="*/ 176658 w 1988478"/>
                <a:gd name="connsiteY76" fmla="*/ 1119782 h 1144808"/>
                <a:gd name="connsiteX77" fmla="*/ 144271 w 1988478"/>
                <a:gd name="connsiteY77" fmla="*/ 1128615 h 1144808"/>
                <a:gd name="connsiteX78" fmla="*/ 132494 w 1988478"/>
                <a:gd name="connsiteY78" fmla="*/ 1115365 h 1144808"/>
                <a:gd name="connsiteX79" fmla="*/ 98634 w 1988478"/>
                <a:gd name="connsiteY79" fmla="*/ 1022620 h 1144808"/>
                <a:gd name="connsiteX80" fmla="*/ 113355 w 1988478"/>
                <a:gd name="connsiteY80" fmla="*/ 960790 h 1144808"/>
                <a:gd name="connsiteX81" fmla="*/ 141326 w 1988478"/>
                <a:gd name="connsiteY81" fmla="*/ 918097 h 1144808"/>
                <a:gd name="connsiteX82" fmla="*/ 138382 w 1988478"/>
                <a:gd name="connsiteY82" fmla="*/ 881294 h 1144808"/>
                <a:gd name="connsiteX83" fmla="*/ 166353 w 1988478"/>
                <a:gd name="connsiteY83" fmla="*/ 878349 h 1144808"/>
                <a:gd name="connsiteX84" fmla="*/ 175186 w 1988478"/>
                <a:gd name="connsiteY84" fmla="*/ 754689 h 1144808"/>
                <a:gd name="connsiteX85" fmla="*/ 113355 w 1988478"/>
                <a:gd name="connsiteY85" fmla="*/ 679610 h 1144808"/>
                <a:gd name="connsiteX86" fmla="*/ 67719 w 1988478"/>
                <a:gd name="connsiteY86" fmla="*/ 669304 h 1144808"/>
                <a:gd name="connsiteX87" fmla="*/ 51526 w 1988478"/>
                <a:gd name="connsiteY87" fmla="*/ 619251 h 1144808"/>
                <a:gd name="connsiteX88" fmla="*/ 11777 w 1988478"/>
                <a:gd name="connsiteY88" fmla="*/ 614835 h 1144808"/>
                <a:gd name="connsiteX89" fmla="*/ 5889 w 1988478"/>
                <a:gd name="connsiteY89" fmla="*/ 595697 h 1144808"/>
                <a:gd name="connsiteX90" fmla="*/ 11777 w 1988478"/>
                <a:gd name="connsiteY90" fmla="*/ 582448 h 1144808"/>
                <a:gd name="connsiteX91" fmla="*/ 0 w 1988478"/>
                <a:gd name="connsiteY91" fmla="*/ 553005 h 1144808"/>
                <a:gd name="connsiteX92" fmla="*/ 7361 w 1988478"/>
                <a:gd name="connsiteY92" fmla="*/ 533867 h 1144808"/>
                <a:gd name="connsiteX93" fmla="*/ 25027 w 1988478"/>
                <a:gd name="connsiteY93" fmla="*/ 514729 h 1144808"/>
                <a:gd name="connsiteX94" fmla="*/ 33860 w 1988478"/>
                <a:gd name="connsiteY94" fmla="*/ 480870 h 1144808"/>
                <a:gd name="connsiteX95" fmla="*/ 38276 w 1988478"/>
                <a:gd name="connsiteY95" fmla="*/ 447010 h 1144808"/>
                <a:gd name="connsiteX96" fmla="*/ 25027 w 1988478"/>
                <a:gd name="connsiteY96" fmla="*/ 376347 h 1144808"/>
                <a:gd name="connsiteX97" fmla="*/ 20610 w 1988478"/>
                <a:gd name="connsiteY97" fmla="*/ 364570 h 1144808"/>
                <a:gd name="connsiteX98" fmla="*/ 32387 w 1988478"/>
                <a:gd name="connsiteY98" fmla="*/ 345432 h 1144808"/>
                <a:gd name="connsiteX99" fmla="*/ 36632 w 1988478"/>
                <a:gd name="connsiteY99" fmla="*/ 345625 h 1144808"/>
                <a:gd name="connsiteX100" fmla="*/ 70663 w 1988478"/>
                <a:gd name="connsiteY100" fmla="*/ 317461 h 1144808"/>
                <a:gd name="connsiteX101" fmla="*/ 120717 w 1988478"/>
                <a:gd name="connsiteY101" fmla="*/ 318933 h 1144808"/>
                <a:gd name="connsiteX102" fmla="*/ 139854 w 1988478"/>
                <a:gd name="connsiteY102" fmla="*/ 308628 h 1144808"/>
                <a:gd name="connsiteX103" fmla="*/ 157520 w 1988478"/>
                <a:gd name="connsiteY103" fmla="*/ 279185 h 1144808"/>
                <a:gd name="connsiteX104" fmla="*/ 179603 w 1988478"/>
                <a:gd name="connsiteY104" fmla="*/ 279185 h 1144808"/>
                <a:gd name="connsiteX105" fmla="*/ 181075 w 1988478"/>
                <a:gd name="connsiteY105" fmla="*/ 262992 h 1144808"/>
                <a:gd name="connsiteX106" fmla="*/ 195796 w 1988478"/>
                <a:gd name="connsiteY106" fmla="*/ 235021 h 1144808"/>
                <a:gd name="connsiteX107" fmla="*/ 214934 w 1988478"/>
                <a:gd name="connsiteY107" fmla="*/ 249742 h 1144808"/>
                <a:gd name="connsiteX108" fmla="*/ 226711 w 1988478"/>
                <a:gd name="connsiteY108" fmla="*/ 264464 h 1144808"/>
                <a:gd name="connsiteX109" fmla="*/ 256154 w 1988478"/>
                <a:gd name="connsiteY109" fmla="*/ 258575 h 1144808"/>
                <a:gd name="connsiteX110" fmla="*/ 257626 w 1988478"/>
                <a:gd name="connsiteY110" fmla="*/ 220299 h 1144808"/>
                <a:gd name="connsiteX111" fmla="*/ 278236 w 1988478"/>
                <a:gd name="connsiteY111" fmla="*/ 201161 h 1144808"/>
                <a:gd name="connsiteX112" fmla="*/ 284770 w 1988478"/>
                <a:gd name="connsiteY112" fmla="*/ 190501 h 1144808"/>
                <a:gd name="connsiteX113" fmla="*/ 1390812 w 1988478"/>
                <a:gd name="connsiteY113" fmla="*/ 91440 h 1144808"/>
                <a:gd name="connsiteX0" fmla="*/ 1988478 w 1988478"/>
                <a:gd name="connsiteY0" fmla="*/ 122681 h 1076988"/>
                <a:gd name="connsiteX1" fmla="*/ 1922620 w 1988478"/>
                <a:gd name="connsiteY1" fmla="*/ 171305 h 1076988"/>
                <a:gd name="connsiteX2" fmla="*/ 1922626 w 1988478"/>
                <a:gd name="connsiteY2" fmla="*/ 171617 h 1076988"/>
                <a:gd name="connsiteX3" fmla="*/ 1809270 w 1988478"/>
                <a:gd name="connsiteY3" fmla="*/ 274668 h 1076988"/>
                <a:gd name="connsiteX4" fmla="*/ 1697387 w 1988478"/>
                <a:gd name="connsiteY4" fmla="*/ 455742 h 1076988"/>
                <a:gd name="connsiteX5" fmla="*/ 1679721 w 1988478"/>
                <a:gd name="connsiteY5" fmla="*/ 542599 h 1076988"/>
                <a:gd name="connsiteX6" fmla="*/ 1688554 w 1988478"/>
                <a:gd name="connsiteY6" fmla="*/ 576458 h 1076988"/>
                <a:gd name="connsiteX7" fmla="*/ 1678249 w 1988478"/>
                <a:gd name="connsiteY7" fmla="*/ 670675 h 1076988"/>
                <a:gd name="connsiteX8" fmla="*/ 1648806 w 1988478"/>
                <a:gd name="connsiteY8" fmla="*/ 703063 h 1076988"/>
                <a:gd name="connsiteX9" fmla="*/ 1650278 w 1988478"/>
                <a:gd name="connsiteY9" fmla="*/ 747227 h 1076988"/>
                <a:gd name="connsiteX10" fmla="*/ 1629668 w 1988478"/>
                <a:gd name="connsiteY10" fmla="*/ 719256 h 1076988"/>
                <a:gd name="connsiteX11" fmla="*/ 1613475 w 1988478"/>
                <a:gd name="connsiteY11" fmla="*/ 706007 h 1076988"/>
                <a:gd name="connsiteX12" fmla="*/ 1600225 w 1988478"/>
                <a:gd name="connsiteY12" fmla="*/ 675092 h 1076988"/>
                <a:gd name="connsiteX13" fmla="*/ 1532506 w 1988478"/>
                <a:gd name="connsiteY13" fmla="*/ 632400 h 1076988"/>
                <a:gd name="connsiteX14" fmla="*/ 1520729 w 1988478"/>
                <a:gd name="connsiteY14" fmla="*/ 610317 h 1076988"/>
                <a:gd name="connsiteX15" fmla="*/ 1442705 w 1988478"/>
                <a:gd name="connsiteY15" fmla="*/ 597068 h 1076988"/>
                <a:gd name="connsiteX16" fmla="*/ 1405902 w 1988478"/>
                <a:gd name="connsiteY16" fmla="*/ 572042 h 1076988"/>
                <a:gd name="connsiteX17" fmla="*/ 1370570 w 1988478"/>
                <a:gd name="connsiteY17" fmla="*/ 564681 h 1076988"/>
                <a:gd name="connsiteX18" fmla="*/ 1347016 w 1988478"/>
                <a:gd name="connsiteY18" fmla="*/ 539654 h 1076988"/>
                <a:gd name="connsiteX19" fmla="*/ 1266048 w 1988478"/>
                <a:gd name="connsiteY19" fmla="*/ 501378 h 1076988"/>
                <a:gd name="connsiteX20" fmla="*/ 1177719 w 1988478"/>
                <a:gd name="connsiteY20" fmla="*/ 443965 h 1076988"/>
                <a:gd name="connsiteX21" fmla="*/ 1143859 w 1988478"/>
                <a:gd name="connsiteY21" fmla="*/ 393912 h 1076988"/>
                <a:gd name="connsiteX22" fmla="*/ 1082029 w 1988478"/>
                <a:gd name="connsiteY22" fmla="*/ 385079 h 1076988"/>
                <a:gd name="connsiteX23" fmla="*/ 1065835 w 1988478"/>
                <a:gd name="connsiteY23" fmla="*/ 385079 h 1076988"/>
                <a:gd name="connsiteX24" fmla="*/ 1011366 w 1988478"/>
                <a:gd name="connsiteY24" fmla="*/ 320304 h 1076988"/>
                <a:gd name="connsiteX25" fmla="*/ 894878 w 1988478"/>
                <a:gd name="connsiteY25" fmla="*/ 286814 h 1076988"/>
                <a:gd name="connsiteX26" fmla="*/ 771406 w 1988478"/>
                <a:gd name="connsiteY26" fmla="*/ 323249 h 1076988"/>
                <a:gd name="connsiteX27" fmla="*/ 672772 w 1988478"/>
                <a:gd name="connsiteY27" fmla="*/ 404217 h 1076988"/>
                <a:gd name="connsiteX28" fmla="*/ 652162 w 1988478"/>
                <a:gd name="connsiteY28" fmla="*/ 408633 h 1076988"/>
                <a:gd name="connsiteX29" fmla="*/ 584443 w 1988478"/>
                <a:gd name="connsiteY29" fmla="*/ 495490 h 1076988"/>
                <a:gd name="connsiteX30" fmla="*/ 560888 w 1988478"/>
                <a:gd name="connsiteY30" fmla="*/ 489601 h 1076988"/>
                <a:gd name="connsiteX31" fmla="*/ 541751 w 1988478"/>
                <a:gd name="connsiteY31" fmla="*/ 448381 h 1076988"/>
                <a:gd name="connsiteX32" fmla="*/ 527029 w 1988478"/>
                <a:gd name="connsiteY32" fmla="*/ 393912 h 1076988"/>
                <a:gd name="connsiteX33" fmla="*/ 471088 w 1988478"/>
                <a:gd name="connsiteY33" fmla="*/ 368885 h 1076988"/>
                <a:gd name="connsiteX34" fmla="*/ 476976 w 1988478"/>
                <a:gd name="connsiteY34" fmla="*/ 346803 h 1076988"/>
                <a:gd name="connsiteX35" fmla="*/ 425451 w 1988478"/>
                <a:gd name="connsiteY35" fmla="*/ 311471 h 1076988"/>
                <a:gd name="connsiteX36" fmla="*/ 382759 w 1988478"/>
                <a:gd name="connsiteY36" fmla="*/ 330609 h 1076988"/>
                <a:gd name="connsiteX37" fmla="*/ 359204 w 1988478"/>
                <a:gd name="connsiteY37" fmla="*/ 311471 h 1076988"/>
                <a:gd name="connsiteX38" fmla="*/ 332706 w 1988478"/>
                <a:gd name="connsiteY38" fmla="*/ 320304 h 1076988"/>
                <a:gd name="connsiteX39" fmla="*/ 324730 w 1988478"/>
                <a:gd name="connsiteY39" fmla="*/ 319380 h 1076988"/>
                <a:gd name="connsiteX40" fmla="*/ 263515 w 1988478"/>
                <a:gd name="connsiteY40" fmla="*/ 399800 h 1076988"/>
                <a:gd name="connsiteX41" fmla="*/ 239960 w 1988478"/>
                <a:gd name="connsiteY41" fmla="*/ 504323 h 1076988"/>
                <a:gd name="connsiteX42" fmla="*/ 250266 w 1988478"/>
                <a:gd name="connsiteY42" fmla="*/ 539654 h 1076988"/>
                <a:gd name="connsiteX43" fmla="*/ 297374 w 1988478"/>
                <a:gd name="connsiteY43" fmla="*/ 545543 h 1076988"/>
                <a:gd name="connsiteX44" fmla="*/ 359204 w 1988478"/>
                <a:gd name="connsiteY44" fmla="*/ 611790 h 1076988"/>
                <a:gd name="connsiteX45" fmla="*/ 384231 w 1988478"/>
                <a:gd name="connsiteY45" fmla="*/ 623567 h 1076988"/>
                <a:gd name="connsiteX46" fmla="*/ 446061 w 1988478"/>
                <a:gd name="connsiteY46" fmla="*/ 601484 h 1076988"/>
                <a:gd name="connsiteX47" fmla="*/ 471088 w 1988478"/>
                <a:gd name="connsiteY47" fmla="*/ 614734 h 1076988"/>
                <a:gd name="connsiteX48" fmla="*/ 493170 w 1988478"/>
                <a:gd name="connsiteY48" fmla="*/ 673620 h 1076988"/>
                <a:gd name="connsiteX49" fmla="*/ 535862 w 1988478"/>
                <a:gd name="connsiteY49" fmla="*/ 697174 h 1076988"/>
                <a:gd name="connsiteX50" fmla="*/ 553528 w 1988478"/>
                <a:gd name="connsiteY50" fmla="*/ 744283 h 1076988"/>
                <a:gd name="connsiteX51" fmla="*/ 609469 w 1988478"/>
                <a:gd name="connsiteY51" fmla="*/ 756060 h 1076988"/>
                <a:gd name="connsiteX52" fmla="*/ 652162 w 1988478"/>
                <a:gd name="connsiteY52" fmla="*/ 782559 h 1076988"/>
                <a:gd name="connsiteX53" fmla="*/ 649217 w 1988478"/>
                <a:gd name="connsiteY53" fmla="*/ 798752 h 1076988"/>
                <a:gd name="connsiteX54" fmla="*/ 669828 w 1988478"/>
                <a:gd name="connsiteY54" fmla="*/ 809057 h 1076988"/>
                <a:gd name="connsiteX55" fmla="*/ 671300 w 1988478"/>
                <a:gd name="connsiteY55" fmla="*/ 820834 h 1076988"/>
                <a:gd name="connsiteX56" fmla="*/ 653634 w 1988478"/>
                <a:gd name="connsiteY56" fmla="*/ 832612 h 1076988"/>
                <a:gd name="connsiteX57" fmla="*/ 628608 w 1988478"/>
                <a:gd name="connsiteY57" fmla="*/ 826723 h 1076988"/>
                <a:gd name="connsiteX58" fmla="*/ 618302 w 1988478"/>
                <a:gd name="connsiteY58" fmla="*/ 863527 h 1076988"/>
                <a:gd name="connsiteX59" fmla="*/ 565305 w 1988478"/>
                <a:gd name="connsiteY59" fmla="*/ 879720 h 1076988"/>
                <a:gd name="connsiteX60" fmla="*/ 553528 w 1988478"/>
                <a:gd name="connsiteY60" fmla="*/ 853222 h 1076988"/>
                <a:gd name="connsiteX61" fmla="*/ 468143 w 1988478"/>
                <a:gd name="connsiteY61" fmla="*/ 838500 h 1076988"/>
                <a:gd name="connsiteX62" fmla="*/ 450478 w 1988478"/>
                <a:gd name="connsiteY62" fmla="*/ 853222 h 1076988"/>
                <a:gd name="connsiteX63" fmla="*/ 447533 w 1988478"/>
                <a:gd name="connsiteY63" fmla="*/ 813474 h 1076988"/>
                <a:gd name="connsiteX64" fmla="*/ 425451 w 1988478"/>
                <a:gd name="connsiteY64" fmla="*/ 800224 h 1076988"/>
                <a:gd name="connsiteX65" fmla="*/ 406313 w 1988478"/>
                <a:gd name="connsiteY65" fmla="*/ 810529 h 1076988"/>
                <a:gd name="connsiteX66" fmla="*/ 388647 w 1988478"/>
                <a:gd name="connsiteY66" fmla="*/ 857638 h 1076988"/>
                <a:gd name="connsiteX67" fmla="*/ 365093 w 1988478"/>
                <a:gd name="connsiteY67" fmla="*/ 870887 h 1076988"/>
                <a:gd name="connsiteX68" fmla="*/ 323873 w 1988478"/>
                <a:gd name="connsiteY68" fmla="*/ 884137 h 1076988"/>
                <a:gd name="connsiteX69" fmla="*/ 313568 w 1988478"/>
                <a:gd name="connsiteY69" fmla="*/ 895914 h 1076988"/>
                <a:gd name="connsiteX70" fmla="*/ 313568 w 1988478"/>
                <a:gd name="connsiteY70" fmla="*/ 966577 h 1076988"/>
                <a:gd name="connsiteX71" fmla="*/ 316512 w 1988478"/>
                <a:gd name="connsiteY71" fmla="*/ 978354 h 1076988"/>
                <a:gd name="connsiteX72" fmla="*/ 300318 w 1988478"/>
                <a:gd name="connsiteY72" fmla="*/ 994548 h 1076988"/>
                <a:gd name="connsiteX73" fmla="*/ 235544 w 1988478"/>
                <a:gd name="connsiteY73" fmla="*/ 1018102 h 1076988"/>
                <a:gd name="connsiteX74" fmla="*/ 203157 w 1988478"/>
                <a:gd name="connsiteY74" fmla="*/ 1076988 h 1076988"/>
                <a:gd name="connsiteX75" fmla="*/ 176658 w 1988478"/>
                <a:gd name="connsiteY75" fmla="*/ 1051962 h 1076988"/>
                <a:gd name="connsiteX76" fmla="*/ 144271 w 1988478"/>
                <a:gd name="connsiteY76" fmla="*/ 1060795 h 1076988"/>
                <a:gd name="connsiteX77" fmla="*/ 132494 w 1988478"/>
                <a:gd name="connsiteY77" fmla="*/ 1047545 h 1076988"/>
                <a:gd name="connsiteX78" fmla="*/ 98634 w 1988478"/>
                <a:gd name="connsiteY78" fmla="*/ 954800 h 1076988"/>
                <a:gd name="connsiteX79" fmla="*/ 113355 w 1988478"/>
                <a:gd name="connsiteY79" fmla="*/ 892970 h 1076988"/>
                <a:gd name="connsiteX80" fmla="*/ 141326 w 1988478"/>
                <a:gd name="connsiteY80" fmla="*/ 850277 h 1076988"/>
                <a:gd name="connsiteX81" fmla="*/ 138382 w 1988478"/>
                <a:gd name="connsiteY81" fmla="*/ 813474 h 1076988"/>
                <a:gd name="connsiteX82" fmla="*/ 166353 w 1988478"/>
                <a:gd name="connsiteY82" fmla="*/ 810529 h 1076988"/>
                <a:gd name="connsiteX83" fmla="*/ 175186 w 1988478"/>
                <a:gd name="connsiteY83" fmla="*/ 686869 h 1076988"/>
                <a:gd name="connsiteX84" fmla="*/ 113355 w 1988478"/>
                <a:gd name="connsiteY84" fmla="*/ 611790 h 1076988"/>
                <a:gd name="connsiteX85" fmla="*/ 67719 w 1988478"/>
                <a:gd name="connsiteY85" fmla="*/ 601484 h 1076988"/>
                <a:gd name="connsiteX86" fmla="*/ 51526 w 1988478"/>
                <a:gd name="connsiteY86" fmla="*/ 551431 h 1076988"/>
                <a:gd name="connsiteX87" fmla="*/ 11777 w 1988478"/>
                <a:gd name="connsiteY87" fmla="*/ 547015 h 1076988"/>
                <a:gd name="connsiteX88" fmla="*/ 5889 w 1988478"/>
                <a:gd name="connsiteY88" fmla="*/ 527877 h 1076988"/>
                <a:gd name="connsiteX89" fmla="*/ 11777 w 1988478"/>
                <a:gd name="connsiteY89" fmla="*/ 514628 h 1076988"/>
                <a:gd name="connsiteX90" fmla="*/ 0 w 1988478"/>
                <a:gd name="connsiteY90" fmla="*/ 485185 h 1076988"/>
                <a:gd name="connsiteX91" fmla="*/ 7361 w 1988478"/>
                <a:gd name="connsiteY91" fmla="*/ 466047 h 1076988"/>
                <a:gd name="connsiteX92" fmla="*/ 25027 w 1988478"/>
                <a:gd name="connsiteY92" fmla="*/ 446909 h 1076988"/>
                <a:gd name="connsiteX93" fmla="*/ 33860 w 1988478"/>
                <a:gd name="connsiteY93" fmla="*/ 413050 h 1076988"/>
                <a:gd name="connsiteX94" fmla="*/ 38276 w 1988478"/>
                <a:gd name="connsiteY94" fmla="*/ 379190 h 1076988"/>
                <a:gd name="connsiteX95" fmla="*/ 25027 w 1988478"/>
                <a:gd name="connsiteY95" fmla="*/ 308527 h 1076988"/>
                <a:gd name="connsiteX96" fmla="*/ 20610 w 1988478"/>
                <a:gd name="connsiteY96" fmla="*/ 296750 h 1076988"/>
                <a:gd name="connsiteX97" fmla="*/ 32387 w 1988478"/>
                <a:gd name="connsiteY97" fmla="*/ 277612 h 1076988"/>
                <a:gd name="connsiteX98" fmla="*/ 36632 w 1988478"/>
                <a:gd name="connsiteY98" fmla="*/ 277805 h 1076988"/>
                <a:gd name="connsiteX99" fmla="*/ 70663 w 1988478"/>
                <a:gd name="connsiteY99" fmla="*/ 249641 h 1076988"/>
                <a:gd name="connsiteX100" fmla="*/ 120717 w 1988478"/>
                <a:gd name="connsiteY100" fmla="*/ 251113 h 1076988"/>
                <a:gd name="connsiteX101" fmla="*/ 139854 w 1988478"/>
                <a:gd name="connsiteY101" fmla="*/ 240808 h 1076988"/>
                <a:gd name="connsiteX102" fmla="*/ 157520 w 1988478"/>
                <a:gd name="connsiteY102" fmla="*/ 211365 h 1076988"/>
                <a:gd name="connsiteX103" fmla="*/ 179603 w 1988478"/>
                <a:gd name="connsiteY103" fmla="*/ 211365 h 1076988"/>
                <a:gd name="connsiteX104" fmla="*/ 181075 w 1988478"/>
                <a:gd name="connsiteY104" fmla="*/ 195172 h 1076988"/>
                <a:gd name="connsiteX105" fmla="*/ 195796 w 1988478"/>
                <a:gd name="connsiteY105" fmla="*/ 167201 h 1076988"/>
                <a:gd name="connsiteX106" fmla="*/ 214934 w 1988478"/>
                <a:gd name="connsiteY106" fmla="*/ 181922 h 1076988"/>
                <a:gd name="connsiteX107" fmla="*/ 226711 w 1988478"/>
                <a:gd name="connsiteY107" fmla="*/ 196644 h 1076988"/>
                <a:gd name="connsiteX108" fmla="*/ 256154 w 1988478"/>
                <a:gd name="connsiteY108" fmla="*/ 190755 h 1076988"/>
                <a:gd name="connsiteX109" fmla="*/ 257626 w 1988478"/>
                <a:gd name="connsiteY109" fmla="*/ 152479 h 1076988"/>
                <a:gd name="connsiteX110" fmla="*/ 278236 w 1988478"/>
                <a:gd name="connsiteY110" fmla="*/ 133341 h 1076988"/>
                <a:gd name="connsiteX111" fmla="*/ 284770 w 1988478"/>
                <a:gd name="connsiteY111" fmla="*/ 122681 h 1076988"/>
                <a:gd name="connsiteX112" fmla="*/ 1390812 w 1988478"/>
                <a:gd name="connsiteY112" fmla="*/ 23620 h 1076988"/>
                <a:gd name="connsiteX0" fmla="*/ 1988478 w 1988478"/>
                <a:gd name="connsiteY0" fmla="*/ 0 h 954307"/>
                <a:gd name="connsiteX1" fmla="*/ 1922620 w 1988478"/>
                <a:gd name="connsiteY1" fmla="*/ 48624 h 954307"/>
                <a:gd name="connsiteX2" fmla="*/ 1922626 w 1988478"/>
                <a:gd name="connsiteY2" fmla="*/ 48936 h 954307"/>
                <a:gd name="connsiteX3" fmla="*/ 1809270 w 1988478"/>
                <a:gd name="connsiteY3" fmla="*/ 151987 h 954307"/>
                <a:gd name="connsiteX4" fmla="*/ 1697387 w 1988478"/>
                <a:gd name="connsiteY4" fmla="*/ 333061 h 954307"/>
                <a:gd name="connsiteX5" fmla="*/ 1679721 w 1988478"/>
                <a:gd name="connsiteY5" fmla="*/ 419918 h 954307"/>
                <a:gd name="connsiteX6" fmla="*/ 1688554 w 1988478"/>
                <a:gd name="connsiteY6" fmla="*/ 453777 h 954307"/>
                <a:gd name="connsiteX7" fmla="*/ 1678249 w 1988478"/>
                <a:gd name="connsiteY7" fmla="*/ 547994 h 954307"/>
                <a:gd name="connsiteX8" fmla="*/ 1648806 w 1988478"/>
                <a:gd name="connsiteY8" fmla="*/ 580382 h 954307"/>
                <a:gd name="connsiteX9" fmla="*/ 1650278 w 1988478"/>
                <a:gd name="connsiteY9" fmla="*/ 624546 h 954307"/>
                <a:gd name="connsiteX10" fmla="*/ 1629668 w 1988478"/>
                <a:gd name="connsiteY10" fmla="*/ 596575 h 954307"/>
                <a:gd name="connsiteX11" fmla="*/ 1613475 w 1988478"/>
                <a:gd name="connsiteY11" fmla="*/ 583326 h 954307"/>
                <a:gd name="connsiteX12" fmla="*/ 1600225 w 1988478"/>
                <a:gd name="connsiteY12" fmla="*/ 552411 h 954307"/>
                <a:gd name="connsiteX13" fmla="*/ 1532506 w 1988478"/>
                <a:gd name="connsiteY13" fmla="*/ 509719 h 954307"/>
                <a:gd name="connsiteX14" fmla="*/ 1520729 w 1988478"/>
                <a:gd name="connsiteY14" fmla="*/ 487636 h 954307"/>
                <a:gd name="connsiteX15" fmla="*/ 1442705 w 1988478"/>
                <a:gd name="connsiteY15" fmla="*/ 474387 h 954307"/>
                <a:gd name="connsiteX16" fmla="*/ 1405902 w 1988478"/>
                <a:gd name="connsiteY16" fmla="*/ 449361 h 954307"/>
                <a:gd name="connsiteX17" fmla="*/ 1370570 w 1988478"/>
                <a:gd name="connsiteY17" fmla="*/ 442000 h 954307"/>
                <a:gd name="connsiteX18" fmla="*/ 1347016 w 1988478"/>
                <a:gd name="connsiteY18" fmla="*/ 416973 h 954307"/>
                <a:gd name="connsiteX19" fmla="*/ 1266048 w 1988478"/>
                <a:gd name="connsiteY19" fmla="*/ 378697 h 954307"/>
                <a:gd name="connsiteX20" fmla="*/ 1177719 w 1988478"/>
                <a:gd name="connsiteY20" fmla="*/ 321284 h 954307"/>
                <a:gd name="connsiteX21" fmla="*/ 1143859 w 1988478"/>
                <a:gd name="connsiteY21" fmla="*/ 271231 h 954307"/>
                <a:gd name="connsiteX22" fmla="*/ 1082029 w 1988478"/>
                <a:gd name="connsiteY22" fmla="*/ 262398 h 954307"/>
                <a:gd name="connsiteX23" fmla="*/ 1065835 w 1988478"/>
                <a:gd name="connsiteY23" fmla="*/ 262398 h 954307"/>
                <a:gd name="connsiteX24" fmla="*/ 1011366 w 1988478"/>
                <a:gd name="connsiteY24" fmla="*/ 197623 h 954307"/>
                <a:gd name="connsiteX25" fmla="*/ 894878 w 1988478"/>
                <a:gd name="connsiteY25" fmla="*/ 164133 h 954307"/>
                <a:gd name="connsiteX26" fmla="*/ 771406 w 1988478"/>
                <a:gd name="connsiteY26" fmla="*/ 200568 h 954307"/>
                <a:gd name="connsiteX27" fmla="*/ 672772 w 1988478"/>
                <a:gd name="connsiteY27" fmla="*/ 281536 h 954307"/>
                <a:gd name="connsiteX28" fmla="*/ 652162 w 1988478"/>
                <a:gd name="connsiteY28" fmla="*/ 285952 h 954307"/>
                <a:gd name="connsiteX29" fmla="*/ 584443 w 1988478"/>
                <a:gd name="connsiteY29" fmla="*/ 372809 h 954307"/>
                <a:gd name="connsiteX30" fmla="*/ 560888 w 1988478"/>
                <a:gd name="connsiteY30" fmla="*/ 366920 h 954307"/>
                <a:gd name="connsiteX31" fmla="*/ 541751 w 1988478"/>
                <a:gd name="connsiteY31" fmla="*/ 325700 h 954307"/>
                <a:gd name="connsiteX32" fmla="*/ 527029 w 1988478"/>
                <a:gd name="connsiteY32" fmla="*/ 271231 h 954307"/>
                <a:gd name="connsiteX33" fmla="*/ 471088 w 1988478"/>
                <a:gd name="connsiteY33" fmla="*/ 246204 h 954307"/>
                <a:gd name="connsiteX34" fmla="*/ 476976 w 1988478"/>
                <a:gd name="connsiteY34" fmla="*/ 224122 h 954307"/>
                <a:gd name="connsiteX35" fmla="*/ 425451 w 1988478"/>
                <a:gd name="connsiteY35" fmla="*/ 188790 h 954307"/>
                <a:gd name="connsiteX36" fmla="*/ 382759 w 1988478"/>
                <a:gd name="connsiteY36" fmla="*/ 207928 h 954307"/>
                <a:gd name="connsiteX37" fmla="*/ 359204 w 1988478"/>
                <a:gd name="connsiteY37" fmla="*/ 188790 h 954307"/>
                <a:gd name="connsiteX38" fmla="*/ 332706 w 1988478"/>
                <a:gd name="connsiteY38" fmla="*/ 197623 h 954307"/>
                <a:gd name="connsiteX39" fmla="*/ 324730 w 1988478"/>
                <a:gd name="connsiteY39" fmla="*/ 196699 h 954307"/>
                <a:gd name="connsiteX40" fmla="*/ 263515 w 1988478"/>
                <a:gd name="connsiteY40" fmla="*/ 277119 h 954307"/>
                <a:gd name="connsiteX41" fmla="*/ 239960 w 1988478"/>
                <a:gd name="connsiteY41" fmla="*/ 381642 h 954307"/>
                <a:gd name="connsiteX42" fmla="*/ 250266 w 1988478"/>
                <a:gd name="connsiteY42" fmla="*/ 416973 h 954307"/>
                <a:gd name="connsiteX43" fmla="*/ 297374 w 1988478"/>
                <a:gd name="connsiteY43" fmla="*/ 422862 h 954307"/>
                <a:gd name="connsiteX44" fmla="*/ 359204 w 1988478"/>
                <a:gd name="connsiteY44" fmla="*/ 489109 h 954307"/>
                <a:gd name="connsiteX45" fmla="*/ 384231 w 1988478"/>
                <a:gd name="connsiteY45" fmla="*/ 500886 h 954307"/>
                <a:gd name="connsiteX46" fmla="*/ 446061 w 1988478"/>
                <a:gd name="connsiteY46" fmla="*/ 478803 h 954307"/>
                <a:gd name="connsiteX47" fmla="*/ 471088 w 1988478"/>
                <a:gd name="connsiteY47" fmla="*/ 492053 h 954307"/>
                <a:gd name="connsiteX48" fmla="*/ 493170 w 1988478"/>
                <a:gd name="connsiteY48" fmla="*/ 550939 h 954307"/>
                <a:gd name="connsiteX49" fmla="*/ 535862 w 1988478"/>
                <a:gd name="connsiteY49" fmla="*/ 574493 h 954307"/>
                <a:gd name="connsiteX50" fmla="*/ 553528 w 1988478"/>
                <a:gd name="connsiteY50" fmla="*/ 621602 h 954307"/>
                <a:gd name="connsiteX51" fmla="*/ 609469 w 1988478"/>
                <a:gd name="connsiteY51" fmla="*/ 633379 h 954307"/>
                <a:gd name="connsiteX52" fmla="*/ 652162 w 1988478"/>
                <a:gd name="connsiteY52" fmla="*/ 659878 h 954307"/>
                <a:gd name="connsiteX53" fmla="*/ 649217 w 1988478"/>
                <a:gd name="connsiteY53" fmla="*/ 676071 h 954307"/>
                <a:gd name="connsiteX54" fmla="*/ 669828 w 1988478"/>
                <a:gd name="connsiteY54" fmla="*/ 686376 h 954307"/>
                <a:gd name="connsiteX55" fmla="*/ 671300 w 1988478"/>
                <a:gd name="connsiteY55" fmla="*/ 698153 h 954307"/>
                <a:gd name="connsiteX56" fmla="*/ 653634 w 1988478"/>
                <a:gd name="connsiteY56" fmla="*/ 709931 h 954307"/>
                <a:gd name="connsiteX57" fmla="*/ 628608 w 1988478"/>
                <a:gd name="connsiteY57" fmla="*/ 704042 h 954307"/>
                <a:gd name="connsiteX58" fmla="*/ 618302 w 1988478"/>
                <a:gd name="connsiteY58" fmla="*/ 740846 h 954307"/>
                <a:gd name="connsiteX59" fmla="*/ 565305 w 1988478"/>
                <a:gd name="connsiteY59" fmla="*/ 757039 h 954307"/>
                <a:gd name="connsiteX60" fmla="*/ 553528 w 1988478"/>
                <a:gd name="connsiteY60" fmla="*/ 730541 h 954307"/>
                <a:gd name="connsiteX61" fmla="*/ 468143 w 1988478"/>
                <a:gd name="connsiteY61" fmla="*/ 715819 h 954307"/>
                <a:gd name="connsiteX62" fmla="*/ 450478 w 1988478"/>
                <a:gd name="connsiteY62" fmla="*/ 730541 h 954307"/>
                <a:gd name="connsiteX63" fmla="*/ 447533 w 1988478"/>
                <a:gd name="connsiteY63" fmla="*/ 690793 h 954307"/>
                <a:gd name="connsiteX64" fmla="*/ 425451 w 1988478"/>
                <a:gd name="connsiteY64" fmla="*/ 677543 h 954307"/>
                <a:gd name="connsiteX65" fmla="*/ 406313 w 1988478"/>
                <a:gd name="connsiteY65" fmla="*/ 687848 h 954307"/>
                <a:gd name="connsiteX66" fmla="*/ 388647 w 1988478"/>
                <a:gd name="connsiteY66" fmla="*/ 734957 h 954307"/>
                <a:gd name="connsiteX67" fmla="*/ 365093 w 1988478"/>
                <a:gd name="connsiteY67" fmla="*/ 748206 h 954307"/>
                <a:gd name="connsiteX68" fmla="*/ 323873 w 1988478"/>
                <a:gd name="connsiteY68" fmla="*/ 761456 h 954307"/>
                <a:gd name="connsiteX69" fmla="*/ 313568 w 1988478"/>
                <a:gd name="connsiteY69" fmla="*/ 773233 h 954307"/>
                <a:gd name="connsiteX70" fmla="*/ 313568 w 1988478"/>
                <a:gd name="connsiteY70" fmla="*/ 843896 h 954307"/>
                <a:gd name="connsiteX71" fmla="*/ 316512 w 1988478"/>
                <a:gd name="connsiteY71" fmla="*/ 855673 h 954307"/>
                <a:gd name="connsiteX72" fmla="*/ 300318 w 1988478"/>
                <a:gd name="connsiteY72" fmla="*/ 871867 h 954307"/>
                <a:gd name="connsiteX73" fmla="*/ 235544 w 1988478"/>
                <a:gd name="connsiteY73" fmla="*/ 895421 h 954307"/>
                <a:gd name="connsiteX74" fmla="*/ 203157 w 1988478"/>
                <a:gd name="connsiteY74" fmla="*/ 954307 h 954307"/>
                <a:gd name="connsiteX75" fmla="*/ 176658 w 1988478"/>
                <a:gd name="connsiteY75" fmla="*/ 929281 h 954307"/>
                <a:gd name="connsiteX76" fmla="*/ 144271 w 1988478"/>
                <a:gd name="connsiteY76" fmla="*/ 938114 h 954307"/>
                <a:gd name="connsiteX77" fmla="*/ 132494 w 1988478"/>
                <a:gd name="connsiteY77" fmla="*/ 924864 h 954307"/>
                <a:gd name="connsiteX78" fmla="*/ 98634 w 1988478"/>
                <a:gd name="connsiteY78" fmla="*/ 832119 h 954307"/>
                <a:gd name="connsiteX79" fmla="*/ 113355 w 1988478"/>
                <a:gd name="connsiteY79" fmla="*/ 770289 h 954307"/>
                <a:gd name="connsiteX80" fmla="*/ 141326 w 1988478"/>
                <a:gd name="connsiteY80" fmla="*/ 727596 h 954307"/>
                <a:gd name="connsiteX81" fmla="*/ 138382 w 1988478"/>
                <a:gd name="connsiteY81" fmla="*/ 690793 h 954307"/>
                <a:gd name="connsiteX82" fmla="*/ 166353 w 1988478"/>
                <a:gd name="connsiteY82" fmla="*/ 687848 h 954307"/>
                <a:gd name="connsiteX83" fmla="*/ 175186 w 1988478"/>
                <a:gd name="connsiteY83" fmla="*/ 564188 h 954307"/>
                <a:gd name="connsiteX84" fmla="*/ 113355 w 1988478"/>
                <a:gd name="connsiteY84" fmla="*/ 489109 h 954307"/>
                <a:gd name="connsiteX85" fmla="*/ 67719 w 1988478"/>
                <a:gd name="connsiteY85" fmla="*/ 478803 h 954307"/>
                <a:gd name="connsiteX86" fmla="*/ 51526 w 1988478"/>
                <a:gd name="connsiteY86" fmla="*/ 428750 h 954307"/>
                <a:gd name="connsiteX87" fmla="*/ 11777 w 1988478"/>
                <a:gd name="connsiteY87" fmla="*/ 424334 h 954307"/>
                <a:gd name="connsiteX88" fmla="*/ 5889 w 1988478"/>
                <a:gd name="connsiteY88" fmla="*/ 405196 h 954307"/>
                <a:gd name="connsiteX89" fmla="*/ 11777 w 1988478"/>
                <a:gd name="connsiteY89" fmla="*/ 391947 h 954307"/>
                <a:gd name="connsiteX90" fmla="*/ 0 w 1988478"/>
                <a:gd name="connsiteY90" fmla="*/ 362504 h 954307"/>
                <a:gd name="connsiteX91" fmla="*/ 7361 w 1988478"/>
                <a:gd name="connsiteY91" fmla="*/ 343366 h 954307"/>
                <a:gd name="connsiteX92" fmla="*/ 25027 w 1988478"/>
                <a:gd name="connsiteY92" fmla="*/ 324228 h 954307"/>
                <a:gd name="connsiteX93" fmla="*/ 33860 w 1988478"/>
                <a:gd name="connsiteY93" fmla="*/ 290369 h 954307"/>
                <a:gd name="connsiteX94" fmla="*/ 38276 w 1988478"/>
                <a:gd name="connsiteY94" fmla="*/ 256509 h 954307"/>
                <a:gd name="connsiteX95" fmla="*/ 25027 w 1988478"/>
                <a:gd name="connsiteY95" fmla="*/ 185846 h 954307"/>
                <a:gd name="connsiteX96" fmla="*/ 20610 w 1988478"/>
                <a:gd name="connsiteY96" fmla="*/ 174069 h 954307"/>
                <a:gd name="connsiteX97" fmla="*/ 32387 w 1988478"/>
                <a:gd name="connsiteY97" fmla="*/ 154931 h 954307"/>
                <a:gd name="connsiteX98" fmla="*/ 36632 w 1988478"/>
                <a:gd name="connsiteY98" fmla="*/ 155124 h 954307"/>
                <a:gd name="connsiteX99" fmla="*/ 70663 w 1988478"/>
                <a:gd name="connsiteY99" fmla="*/ 126960 h 954307"/>
                <a:gd name="connsiteX100" fmla="*/ 120717 w 1988478"/>
                <a:gd name="connsiteY100" fmla="*/ 128432 h 954307"/>
                <a:gd name="connsiteX101" fmla="*/ 139854 w 1988478"/>
                <a:gd name="connsiteY101" fmla="*/ 118127 h 954307"/>
                <a:gd name="connsiteX102" fmla="*/ 157520 w 1988478"/>
                <a:gd name="connsiteY102" fmla="*/ 88684 h 954307"/>
                <a:gd name="connsiteX103" fmla="*/ 179603 w 1988478"/>
                <a:gd name="connsiteY103" fmla="*/ 88684 h 954307"/>
                <a:gd name="connsiteX104" fmla="*/ 181075 w 1988478"/>
                <a:gd name="connsiteY104" fmla="*/ 72491 h 954307"/>
                <a:gd name="connsiteX105" fmla="*/ 195796 w 1988478"/>
                <a:gd name="connsiteY105" fmla="*/ 44520 h 954307"/>
                <a:gd name="connsiteX106" fmla="*/ 214934 w 1988478"/>
                <a:gd name="connsiteY106" fmla="*/ 59241 h 954307"/>
                <a:gd name="connsiteX107" fmla="*/ 226711 w 1988478"/>
                <a:gd name="connsiteY107" fmla="*/ 73963 h 954307"/>
                <a:gd name="connsiteX108" fmla="*/ 256154 w 1988478"/>
                <a:gd name="connsiteY108" fmla="*/ 68074 h 954307"/>
                <a:gd name="connsiteX109" fmla="*/ 257626 w 1988478"/>
                <a:gd name="connsiteY109" fmla="*/ 29798 h 954307"/>
                <a:gd name="connsiteX110" fmla="*/ 278236 w 1988478"/>
                <a:gd name="connsiteY110" fmla="*/ 10660 h 954307"/>
                <a:gd name="connsiteX111" fmla="*/ 284770 w 1988478"/>
                <a:gd name="connsiteY111" fmla="*/ 0 h 95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988478" h="954307">
                  <a:moveTo>
                    <a:pt x="1988478" y="0"/>
                  </a:moveTo>
                  <a:lnTo>
                    <a:pt x="1922620" y="48624"/>
                  </a:lnTo>
                  <a:lnTo>
                    <a:pt x="1922626" y="48936"/>
                  </a:lnTo>
                  <a:lnTo>
                    <a:pt x="1809270" y="151987"/>
                  </a:lnTo>
                  <a:lnTo>
                    <a:pt x="1697387" y="333061"/>
                  </a:lnTo>
                  <a:lnTo>
                    <a:pt x="1679721" y="419918"/>
                  </a:lnTo>
                  <a:lnTo>
                    <a:pt x="1688554" y="453777"/>
                  </a:lnTo>
                  <a:lnTo>
                    <a:pt x="1678249" y="547994"/>
                  </a:lnTo>
                  <a:lnTo>
                    <a:pt x="1648806" y="580382"/>
                  </a:lnTo>
                  <a:cubicBezTo>
                    <a:pt x="1649297" y="595103"/>
                    <a:pt x="1649787" y="609825"/>
                    <a:pt x="1650278" y="624546"/>
                  </a:cubicBezTo>
                  <a:lnTo>
                    <a:pt x="1629668" y="596575"/>
                  </a:lnTo>
                  <a:lnTo>
                    <a:pt x="1613475" y="583326"/>
                  </a:lnTo>
                  <a:lnTo>
                    <a:pt x="1600225" y="552411"/>
                  </a:lnTo>
                  <a:lnTo>
                    <a:pt x="1532506" y="509719"/>
                  </a:lnTo>
                  <a:lnTo>
                    <a:pt x="1520729" y="487636"/>
                  </a:lnTo>
                  <a:lnTo>
                    <a:pt x="1442705" y="474387"/>
                  </a:lnTo>
                  <a:lnTo>
                    <a:pt x="1405902" y="449361"/>
                  </a:lnTo>
                  <a:lnTo>
                    <a:pt x="1370570" y="442000"/>
                  </a:lnTo>
                  <a:lnTo>
                    <a:pt x="1347016" y="416973"/>
                  </a:lnTo>
                  <a:lnTo>
                    <a:pt x="1266048" y="378697"/>
                  </a:lnTo>
                  <a:lnTo>
                    <a:pt x="1177719" y="321284"/>
                  </a:lnTo>
                  <a:lnTo>
                    <a:pt x="1143859" y="271231"/>
                  </a:lnTo>
                  <a:lnTo>
                    <a:pt x="1082029" y="262398"/>
                  </a:lnTo>
                  <a:lnTo>
                    <a:pt x="1065835" y="262398"/>
                  </a:lnTo>
                  <a:lnTo>
                    <a:pt x="1011366" y="197623"/>
                  </a:lnTo>
                  <a:lnTo>
                    <a:pt x="894878" y="164133"/>
                  </a:lnTo>
                  <a:lnTo>
                    <a:pt x="771406" y="200568"/>
                  </a:lnTo>
                  <a:lnTo>
                    <a:pt x="672772" y="281536"/>
                  </a:lnTo>
                  <a:lnTo>
                    <a:pt x="652162" y="285952"/>
                  </a:lnTo>
                  <a:lnTo>
                    <a:pt x="584443" y="372809"/>
                  </a:lnTo>
                  <a:lnTo>
                    <a:pt x="560888" y="366920"/>
                  </a:lnTo>
                  <a:lnTo>
                    <a:pt x="541751" y="325700"/>
                  </a:lnTo>
                  <a:lnTo>
                    <a:pt x="527029" y="271231"/>
                  </a:lnTo>
                  <a:lnTo>
                    <a:pt x="471088" y="246204"/>
                  </a:lnTo>
                  <a:lnTo>
                    <a:pt x="476976" y="224122"/>
                  </a:lnTo>
                  <a:lnTo>
                    <a:pt x="425451" y="188790"/>
                  </a:lnTo>
                  <a:lnTo>
                    <a:pt x="382759" y="207928"/>
                  </a:lnTo>
                  <a:lnTo>
                    <a:pt x="359204" y="188790"/>
                  </a:lnTo>
                  <a:lnTo>
                    <a:pt x="332706" y="197623"/>
                  </a:lnTo>
                  <a:lnTo>
                    <a:pt x="324730" y="196699"/>
                  </a:lnTo>
                  <a:lnTo>
                    <a:pt x="263515" y="277119"/>
                  </a:lnTo>
                  <a:lnTo>
                    <a:pt x="239960" y="381642"/>
                  </a:lnTo>
                  <a:lnTo>
                    <a:pt x="250266" y="416973"/>
                  </a:lnTo>
                  <a:lnTo>
                    <a:pt x="297374" y="422862"/>
                  </a:lnTo>
                  <a:lnTo>
                    <a:pt x="359204" y="489109"/>
                  </a:lnTo>
                  <a:lnTo>
                    <a:pt x="384231" y="500886"/>
                  </a:lnTo>
                  <a:lnTo>
                    <a:pt x="446061" y="478803"/>
                  </a:lnTo>
                  <a:lnTo>
                    <a:pt x="471088" y="492053"/>
                  </a:lnTo>
                  <a:lnTo>
                    <a:pt x="493170" y="550939"/>
                  </a:lnTo>
                  <a:lnTo>
                    <a:pt x="535862" y="574493"/>
                  </a:lnTo>
                  <a:lnTo>
                    <a:pt x="553528" y="621602"/>
                  </a:lnTo>
                  <a:lnTo>
                    <a:pt x="609469" y="633379"/>
                  </a:lnTo>
                  <a:lnTo>
                    <a:pt x="652162" y="659878"/>
                  </a:lnTo>
                  <a:lnTo>
                    <a:pt x="649217" y="676071"/>
                  </a:lnTo>
                  <a:lnTo>
                    <a:pt x="669828" y="686376"/>
                  </a:lnTo>
                  <a:lnTo>
                    <a:pt x="671300" y="698153"/>
                  </a:lnTo>
                  <a:lnTo>
                    <a:pt x="653634" y="709931"/>
                  </a:lnTo>
                  <a:lnTo>
                    <a:pt x="628608" y="704042"/>
                  </a:lnTo>
                  <a:lnTo>
                    <a:pt x="618302" y="740846"/>
                  </a:lnTo>
                  <a:lnTo>
                    <a:pt x="565305" y="757039"/>
                  </a:lnTo>
                  <a:lnTo>
                    <a:pt x="553528" y="730541"/>
                  </a:lnTo>
                  <a:lnTo>
                    <a:pt x="468143" y="715819"/>
                  </a:lnTo>
                  <a:lnTo>
                    <a:pt x="450478" y="730541"/>
                  </a:lnTo>
                  <a:lnTo>
                    <a:pt x="447533" y="690793"/>
                  </a:lnTo>
                  <a:lnTo>
                    <a:pt x="425451" y="677543"/>
                  </a:lnTo>
                  <a:lnTo>
                    <a:pt x="406313" y="687848"/>
                  </a:lnTo>
                  <a:lnTo>
                    <a:pt x="388647" y="734957"/>
                  </a:lnTo>
                  <a:lnTo>
                    <a:pt x="365093" y="748206"/>
                  </a:lnTo>
                  <a:lnTo>
                    <a:pt x="323873" y="761456"/>
                  </a:lnTo>
                  <a:lnTo>
                    <a:pt x="313568" y="773233"/>
                  </a:lnTo>
                  <a:lnTo>
                    <a:pt x="313568" y="843896"/>
                  </a:lnTo>
                  <a:lnTo>
                    <a:pt x="316512" y="855673"/>
                  </a:lnTo>
                  <a:lnTo>
                    <a:pt x="300318" y="871867"/>
                  </a:lnTo>
                  <a:lnTo>
                    <a:pt x="235544" y="895421"/>
                  </a:lnTo>
                  <a:lnTo>
                    <a:pt x="203157" y="954307"/>
                  </a:lnTo>
                  <a:lnTo>
                    <a:pt x="176658" y="929281"/>
                  </a:lnTo>
                  <a:lnTo>
                    <a:pt x="144271" y="938114"/>
                  </a:lnTo>
                  <a:lnTo>
                    <a:pt x="132494" y="924864"/>
                  </a:lnTo>
                  <a:lnTo>
                    <a:pt x="98634" y="832119"/>
                  </a:lnTo>
                  <a:lnTo>
                    <a:pt x="113355" y="770289"/>
                  </a:lnTo>
                  <a:lnTo>
                    <a:pt x="141326" y="727596"/>
                  </a:lnTo>
                  <a:lnTo>
                    <a:pt x="138382" y="690793"/>
                  </a:lnTo>
                  <a:lnTo>
                    <a:pt x="166353" y="687848"/>
                  </a:lnTo>
                  <a:lnTo>
                    <a:pt x="175186" y="564188"/>
                  </a:lnTo>
                  <a:lnTo>
                    <a:pt x="113355" y="489109"/>
                  </a:lnTo>
                  <a:lnTo>
                    <a:pt x="67719" y="478803"/>
                  </a:lnTo>
                  <a:lnTo>
                    <a:pt x="51526" y="428750"/>
                  </a:lnTo>
                  <a:lnTo>
                    <a:pt x="11777" y="424334"/>
                  </a:lnTo>
                  <a:lnTo>
                    <a:pt x="5889" y="405196"/>
                  </a:lnTo>
                  <a:lnTo>
                    <a:pt x="11777" y="391947"/>
                  </a:lnTo>
                  <a:lnTo>
                    <a:pt x="0" y="362504"/>
                  </a:lnTo>
                  <a:lnTo>
                    <a:pt x="7361" y="343366"/>
                  </a:lnTo>
                  <a:lnTo>
                    <a:pt x="25027" y="324228"/>
                  </a:lnTo>
                  <a:lnTo>
                    <a:pt x="33860" y="290369"/>
                  </a:lnTo>
                  <a:lnTo>
                    <a:pt x="38276" y="256509"/>
                  </a:lnTo>
                  <a:lnTo>
                    <a:pt x="25027" y="185846"/>
                  </a:lnTo>
                  <a:lnTo>
                    <a:pt x="20610" y="174069"/>
                  </a:lnTo>
                  <a:lnTo>
                    <a:pt x="32387" y="154931"/>
                  </a:lnTo>
                  <a:lnTo>
                    <a:pt x="36632" y="155124"/>
                  </a:lnTo>
                  <a:lnTo>
                    <a:pt x="70663" y="126960"/>
                  </a:lnTo>
                  <a:lnTo>
                    <a:pt x="120717" y="128432"/>
                  </a:lnTo>
                  <a:lnTo>
                    <a:pt x="139854" y="118127"/>
                  </a:lnTo>
                  <a:lnTo>
                    <a:pt x="157520" y="88684"/>
                  </a:lnTo>
                  <a:lnTo>
                    <a:pt x="179603" y="88684"/>
                  </a:lnTo>
                  <a:lnTo>
                    <a:pt x="181075" y="72491"/>
                  </a:lnTo>
                  <a:lnTo>
                    <a:pt x="195796" y="44520"/>
                  </a:lnTo>
                  <a:lnTo>
                    <a:pt x="214934" y="59241"/>
                  </a:lnTo>
                  <a:lnTo>
                    <a:pt x="226711" y="73963"/>
                  </a:lnTo>
                  <a:lnTo>
                    <a:pt x="256154" y="68074"/>
                  </a:lnTo>
                  <a:cubicBezTo>
                    <a:pt x="256645" y="55315"/>
                    <a:pt x="257135" y="42557"/>
                    <a:pt x="257626" y="29798"/>
                  </a:cubicBezTo>
                  <a:lnTo>
                    <a:pt x="278236" y="10660"/>
                  </a:lnTo>
                  <a:lnTo>
                    <a:pt x="28477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10E7BB2-38B3-F7DE-CE6C-8AE25DCBD348}"/>
                </a:ext>
              </a:extLst>
            </p:cNvPr>
            <p:cNvSpPr/>
            <p:nvPr/>
          </p:nvSpPr>
          <p:spPr>
            <a:xfrm rot="836583">
              <a:off x="7743962" y="2771251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7F55010B-D58D-9ED4-BEAA-9D0C83B74C71}"/>
                </a:ext>
              </a:extLst>
            </p:cNvPr>
            <p:cNvSpPr/>
            <p:nvPr/>
          </p:nvSpPr>
          <p:spPr>
            <a:xfrm rot="362872">
              <a:off x="7283296" y="2633632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13C4C253-908D-BFC3-788A-AB0526823EC1}"/>
                </a:ext>
              </a:extLst>
            </p:cNvPr>
            <p:cNvSpPr/>
            <p:nvPr/>
          </p:nvSpPr>
          <p:spPr>
            <a:xfrm>
              <a:off x="7336874" y="2145753"/>
              <a:ext cx="423194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E9AD03E-7B6A-BE72-1D1A-E8C6EE00D6AA}"/>
                </a:ext>
              </a:extLst>
            </p:cNvPr>
            <p:cNvSpPr/>
            <p:nvPr/>
          </p:nvSpPr>
          <p:spPr>
            <a:xfrm>
              <a:off x="8287674" y="981582"/>
              <a:ext cx="403958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7B497993-46F6-FEE1-EC11-6C77D987C526}"/>
              </a:ext>
            </a:extLst>
          </p:cNvPr>
          <p:cNvGrpSpPr/>
          <p:nvPr/>
        </p:nvGrpSpPr>
        <p:grpSpPr>
          <a:xfrm>
            <a:off x="1152893" y="3747270"/>
            <a:ext cx="1811098" cy="2705807"/>
            <a:chOff x="1152893" y="3747270"/>
            <a:chExt cx="1811098" cy="2705807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0D7DA6C-3F22-78C8-C61F-157C9830B73D}"/>
                </a:ext>
              </a:extLst>
            </p:cNvPr>
            <p:cNvSpPr/>
            <p:nvPr/>
          </p:nvSpPr>
          <p:spPr>
            <a:xfrm>
              <a:off x="1278538" y="4444026"/>
              <a:ext cx="1389735" cy="1340238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E3D4A598-944D-B17B-D8D5-6F32FF0FC6E2}"/>
                </a:ext>
              </a:extLst>
            </p:cNvPr>
            <p:cNvSpPr/>
            <p:nvPr/>
          </p:nvSpPr>
          <p:spPr>
            <a:xfrm>
              <a:off x="1152893" y="5504413"/>
              <a:ext cx="993756" cy="938432"/>
            </a:xfrm>
            <a:custGeom>
              <a:avLst/>
              <a:gdLst>
                <a:gd name="connsiteX0" fmla="*/ 875724 w 993756"/>
                <a:gd name="connsiteY0" fmla="*/ 0 h 938432"/>
                <a:gd name="connsiteX1" fmla="*/ 902376 w 993756"/>
                <a:gd name="connsiteY1" fmla="*/ 0 h 938432"/>
                <a:gd name="connsiteX2" fmla="*/ 889050 w 993756"/>
                <a:gd name="connsiteY2" fmla="*/ 57113 h 938432"/>
                <a:gd name="connsiteX3" fmla="*/ 909991 w 993756"/>
                <a:gd name="connsiteY3" fmla="*/ 78054 h 938432"/>
                <a:gd name="connsiteX4" fmla="*/ 978526 w 993756"/>
                <a:gd name="connsiteY4" fmla="*/ 74246 h 938432"/>
                <a:gd name="connsiteX5" fmla="*/ 976622 w 993756"/>
                <a:gd name="connsiteY5" fmla="*/ 89476 h 938432"/>
                <a:gd name="connsiteX6" fmla="*/ 986141 w 993756"/>
                <a:gd name="connsiteY6" fmla="*/ 104706 h 938432"/>
                <a:gd name="connsiteX7" fmla="*/ 993756 w 993756"/>
                <a:gd name="connsiteY7" fmla="*/ 142781 h 938432"/>
                <a:gd name="connsiteX8" fmla="*/ 986141 w 993756"/>
                <a:gd name="connsiteY8" fmla="*/ 158011 h 938432"/>
                <a:gd name="connsiteX9" fmla="*/ 972815 w 993756"/>
                <a:gd name="connsiteY9" fmla="*/ 154204 h 938432"/>
                <a:gd name="connsiteX10" fmla="*/ 961392 w 993756"/>
                <a:gd name="connsiteY10" fmla="*/ 180856 h 938432"/>
                <a:gd name="connsiteX11" fmla="*/ 961392 w 993756"/>
                <a:gd name="connsiteY11" fmla="*/ 196086 h 938432"/>
                <a:gd name="connsiteX12" fmla="*/ 948066 w 993756"/>
                <a:gd name="connsiteY12" fmla="*/ 207509 h 938432"/>
                <a:gd name="connsiteX13" fmla="*/ 961392 w 993756"/>
                <a:gd name="connsiteY13" fmla="*/ 222739 h 938432"/>
                <a:gd name="connsiteX14" fmla="*/ 953777 w 993756"/>
                <a:gd name="connsiteY14" fmla="*/ 249391 h 938432"/>
                <a:gd name="connsiteX15" fmla="*/ 953777 w 993756"/>
                <a:gd name="connsiteY15" fmla="*/ 270332 h 938432"/>
                <a:gd name="connsiteX16" fmla="*/ 923317 w 993756"/>
                <a:gd name="connsiteY16" fmla="*/ 279851 h 938432"/>
                <a:gd name="connsiteX17" fmla="*/ 909991 w 993756"/>
                <a:gd name="connsiteY17" fmla="*/ 316022 h 938432"/>
                <a:gd name="connsiteX18" fmla="*/ 890954 w 993756"/>
                <a:gd name="connsiteY18" fmla="*/ 327445 h 938432"/>
                <a:gd name="connsiteX19" fmla="*/ 908087 w 993756"/>
                <a:gd name="connsiteY19" fmla="*/ 346482 h 938432"/>
                <a:gd name="connsiteX20" fmla="*/ 892857 w 993756"/>
                <a:gd name="connsiteY20" fmla="*/ 361712 h 938432"/>
                <a:gd name="connsiteX21" fmla="*/ 908087 w 993756"/>
                <a:gd name="connsiteY21" fmla="*/ 394076 h 938432"/>
                <a:gd name="connsiteX22" fmla="*/ 904280 w 993756"/>
                <a:gd name="connsiteY22" fmla="*/ 405498 h 938432"/>
                <a:gd name="connsiteX23" fmla="*/ 875724 w 993756"/>
                <a:gd name="connsiteY23" fmla="*/ 422632 h 938432"/>
                <a:gd name="connsiteX24" fmla="*/ 887146 w 993756"/>
                <a:gd name="connsiteY24" fmla="*/ 449284 h 938432"/>
                <a:gd name="connsiteX25" fmla="*/ 879531 w 993756"/>
                <a:gd name="connsiteY25" fmla="*/ 533049 h 938432"/>
                <a:gd name="connsiteX26" fmla="*/ 887146 w 993756"/>
                <a:gd name="connsiteY26" fmla="*/ 555894 h 938432"/>
                <a:gd name="connsiteX27" fmla="*/ 887146 w 993756"/>
                <a:gd name="connsiteY27" fmla="*/ 574932 h 938432"/>
                <a:gd name="connsiteX28" fmla="*/ 902376 w 993756"/>
                <a:gd name="connsiteY28" fmla="*/ 626333 h 938432"/>
                <a:gd name="connsiteX29" fmla="*/ 887146 w 993756"/>
                <a:gd name="connsiteY29" fmla="*/ 637755 h 938432"/>
                <a:gd name="connsiteX30" fmla="*/ 862398 w 993756"/>
                <a:gd name="connsiteY30" fmla="*/ 618718 h 938432"/>
                <a:gd name="connsiteX31" fmla="*/ 833841 w 993756"/>
                <a:gd name="connsiteY31" fmla="*/ 635852 h 938432"/>
                <a:gd name="connsiteX32" fmla="*/ 835745 w 993756"/>
                <a:gd name="connsiteY32" fmla="*/ 679638 h 938432"/>
                <a:gd name="connsiteX33" fmla="*/ 875724 w 993756"/>
                <a:gd name="connsiteY33" fmla="*/ 702483 h 938432"/>
                <a:gd name="connsiteX34" fmla="*/ 845264 w 993756"/>
                <a:gd name="connsiteY34" fmla="*/ 753884 h 938432"/>
                <a:gd name="connsiteX35" fmla="*/ 826226 w 993756"/>
                <a:gd name="connsiteY35" fmla="*/ 769114 h 938432"/>
                <a:gd name="connsiteX36" fmla="*/ 852879 w 993756"/>
                <a:gd name="connsiteY36" fmla="*/ 795766 h 938432"/>
                <a:gd name="connsiteX37" fmla="*/ 862398 w 993756"/>
                <a:gd name="connsiteY37" fmla="*/ 843360 h 938432"/>
                <a:gd name="connsiteX38" fmla="*/ 833841 w 993756"/>
                <a:gd name="connsiteY38" fmla="*/ 894761 h 938432"/>
                <a:gd name="connsiteX39" fmla="*/ 788151 w 993756"/>
                <a:gd name="connsiteY39" fmla="*/ 936643 h 938432"/>
                <a:gd name="connsiteX40" fmla="*/ 789493 w 993756"/>
                <a:gd name="connsiteY40" fmla="*/ 938432 h 938432"/>
                <a:gd name="connsiteX41" fmla="*/ 273138 w 993756"/>
                <a:gd name="connsiteY41" fmla="*/ 938432 h 938432"/>
                <a:gd name="connsiteX42" fmla="*/ 276043 w 993756"/>
                <a:gd name="connsiteY42" fmla="*/ 917606 h 938432"/>
                <a:gd name="connsiteX43" fmla="*/ 270332 w 993756"/>
                <a:gd name="connsiteY43" fmla="*/ 774825 h 938432"/>
                <a:gd name="connsiteX44" fmla="*/ 260813 w 993756"/>
                <a:gd name="connsiteY44" fmla="*/ 731039 h 938432"/>
                <a:gd name="connsiteX45" fmla="*/ 262717 w 993756"/>
                <a:gd name="connsiteY45" fmla="*/ 708194 h 938432"/>
                <a:gd name="connsiteX46" fmla="*/ 245583 w 993756"/>
                <a:gd name="connsiteY46" fmla="*/ 672023 h 938432"/>
                <a:gd name="connsiteX47" fmla="*/ 209412 w 993756"/>
                <a:gd name="connsiteY47" fmla="*/ 622525 h 938432"/>
                <a:gd name="connsiteX48" fmla="*/ 171337 w 993756"/>
                <a:gd name="connsiteY48" fmla="*/ 599680 h 938432"/>
                <a:gd name="connsiteX49" fmla="*/ 123744 w 993756"/>
                <a:gd name="connsiteY49" fmla="*/ 609199 h 938432"/>
                <a:gd name="connsiteX50" fmla="*/ 123744 w 993756"/>
                <a:gd name="connsiteY50" fmla="*/ 632044 h 938432"/>
                <a:gd name="connsiteX51" fmla="*/ 93284 w 993756"/>
                <a:gd name="connsiteY51" fmla="*/ 635852 h 938432"/>
                <a:gd name="connsiteX52" fmla="*/ 83765 w 993756"/>
                <a:gd name="connsiteY52" fmla="*/ 635852 h 938432"/>
                <a:gd name="connsiteX53" fmla="*/ 43786 w 993756"/>
                <a:gd name="connsiteY53" fmla="*/ 641563 h 938432"/>
                <a:gd name="connsiteX54" fmla="*/ 32364 w 993756"/>
                <a:gd name="connsiteY54" fmla="*/ 626333 h 938432"/>
                <a:gd name="connsiteX55" fmla="*/ 32364 w 993756"/>
                <a:gd name="connsiteY55" fmla="*/ 595873 h 938432"/>
                <a:gd name="connsiteX56" fmla="*/ 13326 w 993756"/>
                <a:gd name="connsiteY56" fmla="*/ 590162 h 938432"/>
                <a:gd name="connsiteX57" fmla="*/ 7615 w 993756"/>
                <a:gd name="connsiteY57" fmla="*/ 565413 h 938432"/>
                <a:gd name="connsiteX58" fmla="*/ 13326 w 993756"/>
                <a:gd name="connsiteY58" fmla="*/ 544472 h 938432"/>
                <a:gd name="connsiteX59" fmla="*/ 0 w 993756"/>
                <a:gd name="connsiteY59" fmla="*/ 536857 h 938432"/>
                <a:gd name="connsiteX60" fmla="*/ 0 w 993756"/>
                <a:gd name="connsiteY60" fmla="*/ 496878 h 938432"/>
                <a:gd name="connsiteX61" fmla="*/ 20941 w 993756"/>
                <a:gd name="connsiteY61" fmla="*/ 519723 h 938432"/>
                <a:gd name="connsiteX62" fmla="*/ 39979 w 993756"/>
                <a:gd name="connsiteY62" fmla="*/ 521627 h 938432"/>
                <a:gd name="connsiteX63" fmla="*/ 62824 w 993756"/>
                <a:gd name="connsiteY63" fmla="*/ 531145 h 938432"/>
                <a:gd name="connsiteX64" fmla="*/ 76150 w 993756"/>
                <a:gd name="connsiteY64" fmla="*/ 544472 h 938432"/>
                <a:gd name="connsiteX65" fmla="*/ 119936 w 993756"/>
                <a:gd name="connsiteY65" fmla="*/ 531145 h 938432"/>
                <a:gd name="connsiteX66" fmla="*/ 152300 w 993756"/>
                <a:gd name="connsiteY66" fmla="*/ 494974 h 938432"/>
                <a:gd name="connsiteX67" fmla="*/ 190375 w 993756"/>
                <a:gd name="connsiteY67" fmla="*/ 434054 h 938432"/>
                <a:gd name="connsiteX68" fmla="*/ 226546 w 993756"/>
                <a:gd name="connsiteY68" fmla="*/ 325541 h 938432"/>
                <a:gd name="connsiteX69" fmla="*/ 224642 w 993756"/>
                <a:gd name="connsiteY69" fmla="*/ 283658 h 938432"/>
                <a:gd name="connsiteX70" fmla="*/ 234161 w 993756"/>
                <a:gd name="connsiteY70" fmla="*/ 279851 h 938432"/>
                <a:gd name="connsiteX71" fmla="*/ 245583 w 993756"/>
                <a:gd name="connsiteY71" fmla="*/ 237969 h 938432"/>
                <a:gd name="connsiteX72" fmla="*/ 245583 w 993756"/>
                <a:gd name="connsiteY72" fmla="*/ 146589 h 938432"/>
                <a:gd name="connsiteX73" fmla="*/ 230353 w 993756"/>
                <a:gd name="connsiteY73" fmla="*/ 125648 h 938432"/>
                <a:gd name="connsiteX74" fmla="*/ 215123 w 993756"/>
                <a:gd name="connsiteY74" fmla="*/ 114225 h 938432"/>
                <a:gd name="connsiteX75" fmla="*/ 213220 w 993756"/>
                <a:gd name="connsiteY75" fmla="*/ 106610 h 938432"/>
                <a:gd name="connsiteX76" fmla="*/ 184664 w 993756"/>
                <a:gd name="connsiteY76" fmla="*/ 72343 h 938432"/>
                <a:gd name="connsiteX77" fmla="*/ 184949 w 993756"/>
                <a:gd name="connsiteY77" fmla="*/ 71905 h 938432"/>
                <a:gd name="connsiteX78" fmla="*/ 230353 w 993756"/>
                <a:gd name="connsiteY78" fmla="*/ 62824 h 938432"/>
                <a:gd name="connsiteX79" fmla="*/ 249391 w 993756"/>
                <a:gd name="connsiteY79" fmla="*/ 78054 h 938432"/>
                <a:gd name="connsiteX80" fmla="*/ 253198 w 993756"/>
                <a:gd name="connsiteY80" fmla="*/ 41883 h 938432"/>
                <a:gd name="connsiteX81" fmla="*/ 283658 w 993756"/>
                <a:gd name="connsiteY81" fmla="*/ 38075 h 938432"/>
                <a:gd name="connsiteX82" fmla="*/ 308407 w 993756"/>
                <a:gd name="connsiteY82" fmla="*/ 47594 h 938432"/>
                <a:gd name="connsiteX83" fmla="*/ 312215 w 993756"/>
                <a:gd name="connsiteY83" fmla="*/ 60920 h 938432"/>
                <a:gd name="connsiteX84" fmla="*/ 388364 w 993756"/>
                <a:gd name="connsiteY84" fmla="*/ 59016 h 938432"/>
                <a:gd name="connsiteX85" fmla="*/ 407402 w 993756"/>
                <a:gd name="connsiteY85" fmla="*/ 66631 h 938432"/>
                <a:gd name="connsiteX86" fmla="*/ 451188 w 993756"/>
                <a:gd name="connsiteY86" fmla="*/ 59016 h 938432"/>
                <a:gd name="connsiteX87" fmla="*/ 489263 w 993756"/>
                <a:gd name="connsiteY87" fmla="*/ 60920 h 938432"/>
                <a:gd name="connsiteX88" fmla="*/ 496878 w 993756"/>
                <a:gd name="connsiteY88" fmla="*/ 36171 h 938432"/>
                <a:gd name="connsiteX89" fmla="*/ 519723 w 993756"/>
                <a:gd name="connsiteY89" fmla="*/ 20941 h 938432"/>
                <a:gd name="connsiteX90" fmla="*/ 559702 w 993756"/>
                <a:gd name="connsiteY90" fmla="*/ 22845 h 938432"/>
                <a:gd name="connsiteX91" fmla="*/ 563509 w 993756"/>
                <a:gd name="connsiteY91" fmla="*/ 41883 h 938432"/>
                <a:gd name="connsiteX92" fmla="*/ 593969 w 993756"/>
                <a:gd name="connsiteY92" fmla="*/ 43786 h 938432"/>
                <a:gd name="connsiteX93" fmla="*/ 601584 w 993756"/>
                <a:gd name="connsiteY93" fmla="*/ 62824 h 938432"/>
                <a:gd name="connsiteX94" fmla="*/ 626333 w 993756"/>
                <a:gd name="connsiteY94" fmla="*/ 70439 h 938432"/>
                <a:gd name="connsiteX95" fmla="*/ 635852 w 993756"/>
                <a:gd name="connsiteY95" fmla="*/ 87573 h 938432"/>
                <a:gd name="connsiteX96" fmla="*/ 660600 w 993756"/>
                <a:gd name="connsiteY96" fmla="*/ 98995 h 938432"/>
                <a:gd name="connsiteX97" fmla="*/ 660600 w 993756"/>
                <a:gd name="connsiteY97" fmla="*/ 76150 h 938432"/>
                <a:gd name="connsiteX98" fmla="*/ 687253 w 993756"/>
                <a:gd name="connsiteY98" fmla="*/ 68535 h 938432"/>
                <a:gd name="connsiteX99" fmla="*/ 710098 w 993756"/>
                <a:gd name="connsiteY99" fmla="*/ 83765 h 938432"/>
                <a:gd name="connsiteX100" fmla="*/ 710098 w 993756"/>
                <a:gd name="connsiteY100" fmla="*/ 93284 h 938432"/>
                <a:gd name="connsiteX101" fmla="*/ 740558 w 993756"/>
                <a:gd name="connsiteY101" fmla="*/ 93284 h 938432"/>
                <a:gd name="connsiteX102" fmla="*/ 759595 w 993756"/>
                <a:gd name="connsiteY102" fmla="*/ 74246 h 938432"/>
                <a:gd name="connsiteX103" fmla="*/ 772921 w 993756"/>
                <a:gd name="connsiteY103" fmla="*/ 74246 h 938432"/>
                <a:gd name="connsiteX104" fmla="*/ 788151 w 993756"/>
                <a:gd name="connsiteY104" fmla="*/ 85669 h 938432"/>
                <a:gd name="connsiteX105" fmla="*/ 795766 w 993756"/>
                <a:gd name="connsiteY105" fmla="*/ 62824 h 938432"/>
                <a:gd name="connsiteX106" fmla="*/ 818611 w 993756"/>
                <a:gd name="connsiteY106" fmla="*/ 47594 h 938432"/>
                <a:gd name="connsiteX107" fmla="*/ 847168 w 993756"/>
                <a:gd name="connsiteY107" fmla="*/ 55209 h 938432"/>
                <a:gd name="connsiteX108" fmla="*/ 849071 w 993756"/>
                <a:gd name="connsiteY108" fmla="*/ 20941 h 938432"/>
                <a:gd name="connsiteX0" fmla="*/ 875724 w 993756"/>
                <a:gd name="connsiteY0" fmla="*/ 0 h 1033547"/>
                <a:gd name="connsiteX1" fmla="*/ 902376 w 993756"/>
                <a:gd name="connsiteY1" fmla="*/ 0 h 1033547"/>
                <a:gd name="connsiteX2" fmla="*/ 889050 w 993756"/>
                <a:gd name="connsiteY2" fmla="*/ 57113 h 1033547"/>
                <a:gd name="connsiteX3" fmla="*/ 909991 w 993756"/>
                <a:gd name="connsiteY3" fmla="*/ 78054 h 1033547"/>
                <a:gd name="connsiteX4" fmla="*/ 978526 w 993756"/>
                <a:gd name="connsiteY4" fmla="*/ 74246 h 1033547"/>
                <a:gd name="connsiteX5" fmla="*/ 976622 w 993756"/>
                <a:gd name="connsiteY5" fmla="*/ 89476 h 1033547"/>
                <a:gd name="connsiteX6" fmla="*/ 986141 w 993756"/>
                <a:gd name="connsiteY6" fmla="*/ 104706 h 1033547"/>
                <a:gd name="connsiteX7" fmla="*/ 993756 w 993756"/>
                <a:gd name="connsiteY7" fmla="*/ 142781 h 1033547"/>
                <a:gd name="connsiteX8" fmla="*/ 986141 w 993756"/>
                <a:gd name="connsiteY8" fmla="*/ 158011 h 1033547"/>
                <a:gd name="connsiteX9" fmla="*/ 972815 w 993756"/>
                <a:gd name="connsiteY9" fmla="*/ 154204 h 1033547"/>
                <a:gd name="connsiteX10" fmla="*/ 961392 w 993756"/>
                <a:gd name="connsiteY10" fmla="*/ 180856 h 1033547"/>
                <a:gd name="connsiteX11" fmla="*/ 961392 w 993756"/>
                <a:gd name="connsiteY11" fmla="*/ 196086 h 1033547"/>
                <a:gd name="connsiteX12" fmla="*/ 948066 w 993756"/>
                <a:gd name="connsiteY12" fmla="*/ 207509 h 1033547"/>
                <a:gd name="connsiteX13" fmla="*/ 961392 w 993756"/>
                <a:gd name="connsiteY13" fmla="*/ 222739 h 1033547"/>
                <a:gd name="connsiteX14" fmla="*/ 953777 w 993756"/>
                <a:gd name="connsiteY14" fmla="*/ 249391 h 1033547"/>
                <a:gd name="connsiteX15" fmla="*/ 953777 w 993756"/>
                <a:gd name="connsiteY15" fmla="*/ 270332 h 1033547"/>
                <a:gd name="connsiteX16" fmla="*/ 923317 w 993756"/>
                <a:gd name="connsiteY16" fmla="*/ 279851 h 1033547"/>
                <a:gd name="connsiteX17" fmla="*/ 909991 w 993756"/>
                <a:gd name="connsiteY17" fmla="*/ 316022 h 1033547"/>
                <a:gd name="connsiteX18" fmla="*/ 890954 w 993756"/>
                <a:gd name="connsiteY18" fmla="*/ 327445 h 1033547"/>
                <a:gd name="connsiteX19" fmla="*/ 908087 w 993756"/>
                <a:gd name="connsiteY19" fmla="*/ 346482 h 1033547"/>
                <a:gd name="connsiteX20" fmla="*/ 892857 w 993756"/>
                <a:gd name="connsiteY20" fmla="*/ 361712 h 1033547"/>
                <a:gd name="connsiteX21" fmla="*/ 908087 w 993756"/>
                <a:gd name="connsiteY21" fmla="*/ 394076 h 1033547"/>
                <a:gd name="connsiteX22" fmla="*/ 904280 w 993756"/>
                <a:gd name="connsiteY22" fmla="*/ 405498 h 1033547"/>
                <a:gd name="connsiteX23" fmla="*/ 875724 w 993756"/>
                <a:gd name="connsiteY23" fmla="*/ 422632 h 1033547"/>
                <a:gd name="connsiteX24" fmla="*/ 887146 w 993756"/>
                <a:gd name="connsiteY24" fmla="*/ 449284 h 1033547"/>
                <a:gd name="connsiteX25" fmla="*/ 879531 w 993756"/>
                <a:gd name="connsiteY25" fmla="*/ 533049 h 1033547"/>
                <a:gd name="connsiteX26" fmla="*/ 887146 w 993756"/>
                <a:gd name="connsiteY26" fmla="*/ 555894 h 1033547"/>
                <a:gd name="connsiteX27" fmla="*/ 887146 w 993756"/>
                <a:gd name="connsiteY27" fmla="*/ 574932 h 1033547"/>
                <a:gd name="connsiteX28" fmla="*/ 902376 w 993756"/>
                <a:gd name="connsiteY28" fmla="*/ 626333 h 1033547"/>
                <a:gd name="connsiteX29" fmla="*/ 887146 w 993756"/>
                <a:gd name="connsiteY29" fmla="*/ 637755 h 1033547"/>
                <a:gd name="connsiteX30" fmla="*/ 862398 w 993756"/>
                <a:gd name="connsiteY30" fmla="*/ 618718 h 1033547"/>
                <a:gd name="connsiteX31" fmla="*/ 833841 w 993756"/>
                <a:gd name="connsiteY31" fmla="*/ 635852 h 1033547"/>
                <a:gd name="connsiteX32" fmla="*/ 835745 w 993756"/>
                <a:gd name="connsiteY32" fmla="*/ 679638 h 1033547"/>
                <a:gd name="connsiteX33" fmla="*/ 875724 w 993756"/>
                <a:gd name="connsiteY33" fmla="*/ 702483 h 1033547"/>
                <a:gd name="connsiteX34" fmla="*/ 845264 w 993756"/>
                <a:gd name="connsiteY34" fmla="*/ 753884 h 1033547"/>
                <a:gd name="connsiteX35" fmla="*/ 826226 w 993756"/>
                <a:gd name="connsiteY35" fmla="*/ 769114 h 1033547"/>
                <a:gd name="connsiteX36" fmla="*/ 852879 w 993756"/>
                <a:gd name="connsiteY36" fmla="*/ 795766 h 1033547"/>
                <a:gd name="connsiteX37" fmla="*/ 862398 w 993756"/>
                <a:gd name="connsiteY37" fmla="*/ 843360 h 1033547"/>
                <a:gd name="connsiteX38" fmla="*/ 833841 w 993756"/>
                <a:gd name="connsiteY38" fmla="*/ 894761 h 1033547"/>
                <a:gd name="connsiteX39" fmla="*/ 788151 w 993756"/>
                <a:gd name="connsiteY39" fmla="*/ 936643 h 1033547"/>
                <a:gd name="connsiteX40" fmla="*/ 789493 w 993756"/>
                <a:gd name="connsiteY40" fmla="*/ 938432 h 1033547"/>
                <a:gd name="connsiteX41" fmla="*/ 508267 w 993756"/>
                <a:gd name="connsiteY41" fmla="*/ 1033547 h 1033547"/>
                <a:gd name="connsiteX42" fmla="*/ 273138 w 993756"/>
                <a:gd name="connsiteY42" fmla="*/ 938432 h 1033547"/>
                <a:gd name="connsiteX43" fmla="*/ 276043 w 993756"/>
                <a:gd name="connsiteY43" fmla="*/ 917606 h 1033547"/>
                <a:gd name="connsiteX44" fmla="*/ 270332 w 993756"/>
                <a:gd name="connsiteY44" fmla="*/ 774825 h 1033547"/>
                <a:gd name="connsiteX45" fmla="*/ 260813 w 993756"/>
                <a:gd name="connsiteY45" fmla="*/ 731039 h 1033547"/>
                <a:gd name="connsiteX46" fmla="*/ 262717 w 993756"/>
                <a:gd name="connsiteY46" fmla="*/ 708194 h 1033547"/>
                <a:gd name="connsiteX47" fmla="*/ 245583 w 993756"/>
                <a:gd name="connsiteY47" fmla="*/ 672023 h 1033547"/>
                <a:gd name="connsiteX48" fmla="*/ 209412 w 993756"/>
                <a:gd name="connsiteY48" fmla="*/ 622525 h 1033547"/>
                <a:gd name="connsiteX49" fmla="*/ 171337 w 993756"/>
                <a:gd name="connsiteY49" fmla="*/ 599680 h 1033547"/>
                <a:gd name="connsiteX50" fmla="*/ 123744 w 993756"/>
                <a:gd name="connsiteY50" fmla="*/ 609199 h 1033547"/>
                <a:gd name="connsiteX51" fmla="*/ 123744 w 993756"/>
                <a:gd name="connsiteY51" fmla="*/ 632044 h 1033547"/>
                <a:gd name="connsiteX52" fmla="*/ 93284 w 993756"/>
                <a:gd name="connsiteY52" fmla="*/ 635852 h 1033547"/>
                <a:gd name="connsiteX53" fmla="*/ 83765 w 993756"/>
                <a:gd name="connsiteY53" fmla="*/ 635852 h 1033547"/>
                <a:gd name="connsiteX54" fmla="*/ 43786 w 993756"/>
                <a:gd name="connsiteY54" fmla="*/ 641563 h 1033547"/>
                <a:gd name="connsiteX55" fmla="*/ 32364 w 993756"/>
                <a:gd name="connsiteY55" fmla="*/ 626333 h 1033547"/>
                <a:gd name="connsiteX56" fmla="*/ 32364 w 993756"/>
                <a:gd name="connsiteY56" fmla="*/ 595873 h 1033547"/>
                <a:gd name="connsiteX57" fmla="*/ 13326 w 993756"/>
                <a:gd name="connsiteY57" fmla="*/ 590162 h 1033547"/>
                <a:gd name="connsiteX58" fmla="*/ 7615 w 993756"/>
                <a:gd name="connsiteY58" fmla="*/ 565413 h 1033547"/>
                <a:gd name="connsiteX59" fmla="*/ 13326 w 993756"/>
                <a:gd name="connsiteY59" fmla="*/ 544472 h 1033547"/>
                <a:gd name="connsiteX60" fmla="*/ 0 w 993756"/>
                <a:gd name="connsiteY60" fmla="*/ 536857 h 1033547"/>
                <a:gd name="connsiteX61" fmla="*/ 0 w 993756"/>
                <a:gd name="connsiteY61" fmla="*/ 496878 h 1033547"/>
                <a:gd name="connsiteX62" fmla="*/ 20941 w 993756"/>
                <a:gd name="connsiteY62" fmla="*/ 519723 h 1033547"/>
                <a:gd name="connsiteX63" fmla="*/ 39979 w 993756"/>
                <a:gd name="connsiteY63" fmla="*/ 521627 h 1033547"/>
                <a:gd name="connsiteX64" fmla="*/ 62824 w 993756"/>
                <a:gd name="connsiteY64" fmla="*/ 531145 h 1033547"/>
                <a:gd name="connsiteX65" fmla="*/ 76150 w 993756"/>
                <a:gd name="connsiteY65" fmla="*/ 544472 h 1033547"/>
                <a:gd name="connsiteX66" fmla="*/ 119936 w 993756"/>
                <a:gd name="connsiteY66" fmla="*/ 531145 h 1033547"/>
                <a:gd name="connsiteX67" fmla="*/ 152300 w 993756"/>
                <a:gd name="connsiteY67" fmla="*/ 494974 h 1033547"/>
                <a:gd name="connsiteX68" fmla="*/ 190375 w 993756"/>
                <a:gd name="connsiteY68" fmla="*/ 434054 h 1033547"/>
                <a:gd name="connsiteX69" fmla="*/ 226546 w 993756"/>
                <a:gd name="connsiteY69" fmla="*/ 325541 h 1033547"/>
                <a:gd name="connsiteX70" fmla="*/ 224642 w 993756"/>
                <a:gd name="connsiteY70" fmla="*/ 283658 h 1033547"/>
                <a:gd name="connsiteX71" fmla="*/ 234161 w 993756"/>
                <a:gd name="connsiteY71" fmla="*/ 279851 h 1033547"/>
                <a:gd name="connsiteX72" fmla="*/ 245583 w 993756"/>
                <a:gd name="connsiteY72" fmla="*/ 237969 h 1033547"/>
                <a:gd name="connsiteX73" fmla="*/ 245583 w 993756"/>
                <a:gd name="connsiteY73" fmla="*/ 146589 h 1033547"/>
                <a:gd name="connsiteX74" fmla="*/ 230353 w 993756"/>
                <a:gd name="connsiteY74" fmla="*/ 125648 h 1033547"/>
                <a:gd name="connsiteX75" fmla="*/ 215123 w 993756"/>
                <a:gd name="connsiteY75" fmla="*/ 114225 h 1033547"/>
                <a:gd name="connsiteX76" fmla="*/ 213220 w 993756"/>
                <a:gd name="connsiteY76" fmla="*/ 106610 h 1033547"/>
                <a:gd name="connsiteX77" fmla="*/ 184664 w 993756"/>
                <a:gd name="connsiteY77" fmla="*/ 72343 h 1033547"/>
                <a:gd name="connsiteX78" fmla="*/ 184949 w 993756"/>
                <a:gd name="connsiteY78" fmla="*/ 71905 h 1033547"/>
                <a:gd name="connsiteX79" fmla="*/ 230353 w 993756"/>
                <a:gd name="connsiteY79" fmla="*/ 62824 h 1033547"/>
                <a:gd name="connsiteX80" fmla="*/ 249391 w 993756"/>
                <a:gd name="connsiteY80" fmla="*/ 78054 h 1033547"/>
                <a:gd name="connsiteX81" fmla="*/ 253198 w 993756"/>
                <a:gd name="connsiteY81" fmla="*/ 41883 h 1033547"/>
                <a:gd name="connsiteX82" fmla="*/ 283658 w 993756"/>
                <a:gd name="connsiteY82" fmla="*/ 38075 h 1033547"/>
                <a:gd name="connsiteX83" fmla="*/ 308407 w 993756"/>
                <a:gd name="connsiteY83" fmla="*/ 47594 h 1033547"/>
                <a:gd name="connsiteX84" fmla="*/ 312215 w 993756"/>
                <a:gd name="connsiteY84" fmla="*/ 60920 h 1033547"/>
                <a:gd name="connsiteX85" fmla="*/ 388364 w 993756"/>
                <a:gd name="connsiteY85" fmla="*/ 59016 h 1033547"/>
                <a:gd name="connsiteX86" fmla="*/ 407402 w 993756"/>
                <a:gd name="connsiteY86" fmla="*/ 66631 h 1033547"/>
                <a:gd name="connsiteX87" fmla="*/ 451188 w 993756"/>
                <a:gd name="connsiteY87" fmla="*/ 59016 h 1033547"/>
                <a:gd name="connsiteX88" fmla="*/ 489263 w 993756"/>
                <a:gd name="connsiteY88" fmla="*/ 60920 h 1033547"/>
                <a:gd name="connsiteX89" fmla="*/ 496878 w 993756"/>
                <a:gd name="connsiteY89" fmla="*/ 36171 h 1033547"/>
                <a:gd name="connsiteX90" fmla="*/ 519723 w 993756"/>
                <a:gd name="connsiteY90" fmla="*/ 20941 h 1033547"/>
                <a:gd name="connsiteX91" fmla="*/ 559702 w 993756"/>
                <a:gd name="connsiteY91" fmla="*/ 22845 h 1033547"/>
                <a:gd name="connsiteX92" fmla="*/ 563509 w 993756"/>
                <a:gd name="connsiteY92" fmla="*/ 41883 h 1033547"/>
                <a:gd name="connsiteX93" fmla="*/ 593969 w 993756"/>
                <a:gd name="connsiteY93" fmla="*/ 43786 h 1033547"/>
                <a:gd name="connsiteX94" fmla="*/ 601584 w 993756"/>
                <a:gd name="connsiteY94" fmla="*/ 62824 h 1033547"/>
                <a:gd name="connsiteX95" fmla="*/ 626333 w 993756"/>
                <a:gd name="connsiteY95" fmla="*/ 70439 h 1033547"/>
                <a:gd name="connsiteX96" fmla="*/ 635852 w 993756"/>
                <a:gd name="connsiteY96" fmla="*/ 87573 h 1033547"/>
                <a:gd name="connsiteX97" fmla="*/ 660600 w 993756"/>
                <a:gd name="connsiteY97" fmla="*/ 98995 h 1033547"/>
                <a:gd name="connsiteX98" fmla="*/ 660600 w 993756"/>
                <a:gd name="connsiteY98" fmla="*/ 76150 h 1033547"/>
                <a:gd name="connsiteX99" fmla="*/ 687253 w 993756"/>
                <a:gd name="connsiteY99" fmla="*/ 68535 h 1033547"/>
                <a:gd name="connsiteX100" fmla="*/ 710098 w 993756"/>
                <a:gd name="connsiteY100" fmla="*/ 83765 h 1033547"/>
                <a:gd name="connsiteX101" fmla="*/ 710098 w 993756"/>
                <a:gd name="connsiteY101" fmla="*/ 93284 h 1033547"/>
                <a:gd name="connsiteX102" fmla="*/ 740558 w 993756"/>
                <a:gd name="connsiteY102" fmla="*/ 93284 h 1033547"/>
                <a:gd name="connsiteX103" fmla="*/ 759595 w 993756"/>
                <a:gd name="connsiteY103" fmla="*/ 74246 h 1033547"/>
                <a:gd name="connsiteX104" fmla="*/ 772921 w 993756"/>
                <a:gd name="connsiteY104" fmla="*/ 74246 h 1033547"/>
                <a:gd name="connsiteX105" fmla="*/ 788151 w 993756"/>
                <a:gd name="connsiteY105" fmla="*/ 85669 h 1033547"/>
                <a:gd name="connsiteX106" fmla="*/ 795766 w 993756"/>
                <a:gd name="connsiteY106" fmla="*/ 62824 h 1033547"/>
                <a:gd name="connsiteX107" fmla="*/ 818611 w 993756"/>
                <a:gd name="connsiteY107" fmla="*/ 47594 h 1033547"/>
                <a:gd name="connsiteX108" fmla="*/ 847168 w 993756"/>
                <a:gd name="connsiteY108" fmla="*/ 55209 h 1033547"/>
                <a:gd name="connsiteX109" fmla="*/ 849071 w 993756"/>
                <a:gd name="connsiteY109" fmla="*/ 20941 h 1033547"/>
                <a:gd name="connsiteX110" fmla="*/ 875724 w 993756"/>
                <a:gd name="connsiteY110" fmla="*/ 0 h 1033547"/>
                <a:gd name="connsiteX0" fmla="*/ 508267 w 993756"/>
                <a:gd name="connsiteY0" fmla="*/ 1033547 h 1124987"/>
                <a:gd name="connsiteX1" fmla="*/ 273138 w 993756"/>
                <a:gd name="connsiteY1" fmla="*/ 938432 h 1124987"/>
                <a:gd name="connsiteX2" fmla="*/ 276043 w 993756"/>
                <a:gd name="connsiteY2" fmla="*/ 917606 h 1124987"/>
                <a:gd name="connsiteX3" fmla="*/ 270332 w 993756"/>
                <a:gd name="connsiteY3" fmla="*/ 774825 h 1124987"/>
                <a:gd name="connsiteX4" fmla="*/ 260813 w 993756"/>
                <a:gd name="connsiteY4" fmla="*/ 731039 h 1124987"/>
                <a:gd name="connsiteX5" fmla="*/ 262717 w 993756"/>
                <a:gd name="connsiteY5" fmla="*/ 708194 h 1124987"/>
                <a:gd name="connsiteX6" fmla="*/ 245583 w 993756"/>
                <a:gd name="connsiteY6" fmla="*/ 672023 h 1124987"/>
                <a:gd name="connsiteX7" fmla="*/ 209412 w 993756"/>
                <a:gd name="connsiteY7" fmla="*/ 622525 h 1124987"/>
                <a:gd name="connsiteX8" fmla="*/ 171337 w 993756"/>
                <a:gd name="connsiteY8" fmla="*/ 599680 h 1124987"/>
                <a:gd name="connsiteX9" fmla="*/ 123744 w 993756"/>
                <a:gd name="connsiteY9" fmla="*/ 609199 h 1124987"/>
                <a:gd name="connsiteX10" fmla="*/ 123744 w 993756"/>
                <a:gd name="connsiteY10" fmla="*/ 632044 h 1124987"/>
                <a:gd name="connsiteX11" fmla="*/ 93284 w 993756"/>
                <a:gd name="connsiteY11" fmla="*/ 635852 h 1124987"/>
                <a:gd name="connsiteX12" fmla="*/ 83765 w 993756"/>
                <a:gd name="connsiteY12" fmla="*/ 635852 h 1124987"/>
                <a:gd name="connsiteX13" fmla="*/ 43786 w 993756"/>
                <a:gd name="connsiteY13" fmla="*/ 641563 h 1124987"/>
                <a:gd name="connsiteX14" fmla="*/ 32364 w 993756"/>
                <a:gd name="connsiteY14" fmla="*/ 626333 h 1124987"/>
                <a:gd name="connsiteX15" fmla="*/ 32364 w 993756"/>
                <a:gd name="connsiteY15" fmla="*/ 595873 h 1124987"/>
                <a:gd name="connsiteX16" fmla="*/ 13326 w 993756"/>
                <a:gd name="connsiteY16" fmla="*/ 590162 h 1124987"/>
                <a:gd name="connsiteX17" fmla="*/ 7615 w 993756"/>
                <a:gd name="connsiteY17" fmla="*/ 565413 h 1124987"/>
                <a:gd name="connsiteX18" fmla="*/ 13326 w 993756"/>
                <a:gd name="connsiteY18" fmla="*/ 544472 h 1124987"/>
                <a:gd name="connsiteX19" fmla="*/ 0 w 993756"/>
                <a:gd name="connsiteY19" fmla="*/ 536857 h 1124987"/>
                <a:gd name="connsiteX20" fmla="*/ 0 w 993756"/>
                <a:gd name="connsiteY20" fmla="*/ 496878 h 1124987"/>
                <a:gd name="connsiteX21" fmla="*/ 20941 w 993756"/>
                <a:gd name="connsiteY21" fmla="*/ 519723 h 1124987"/>
                <a:gd name="connsiteX22" fmla="*/ 39979 w 993756"/>
                <a:gd name="connsiteY22" fmla="*/ 521627 h 1124987"/>
                <a:gd name="connsiteX23" fmla="*/ 62824 w 993756"/>
                <a:gd name="connsiteY23" fmla="*/ 531145 h 1124987"/>
                <a:gd name="connsiteX24" fmla="*/ 76150 w 993756"/>
                <a:gd name="connsiteY24" fmla="*/ 544472 h 1124987"/>
                <a:gd name="connsiteX25" fmla="*/ 119936 w 993756"/>
                <a:gd name="connsiteY25" fmla="*/ 531145 h 1124987"/>
                <a:gd name="connsiteX26" fmla="*/ 152300 w 993756"/>
                <a:gd name="connsiteY26" fmla="*/ 494974 h 1124987"/>
                <a:gd name="connsiteX27" fmla="*/ 190375 w 993756"/>
                <a:gd name="connsiteY27" fmla="*/ 434054 h 1124987"/>
                <a:gd name="connsiteX28" fmla="*/ 226546 w 993756"/>
                <a:gd name="connsiteY28" fmla="*/ 325541 h 1124987"/>
                <a:gd name="connsiteX29" fmla="*/ 224642 w 993756"/>
                <a:gd name="connsiteY29" fmla="*/ 283658 h 1124987"/>
                <a:gd name="connsiteX30" fmla="*/ 234161 w 993756"/>
                <a:gd name="connsiteY30" fmla="*/ 279851 h 1124987"/>
                <a:gd name="connsiteX31" fmla="*/ 245583 w 993756"/>
                <a:gd name="connsiteY31" fmla="*/ 237969 h 1124987"/>
                <a:gd name="connsiteX32" fmla="*/ 245583 w 993756"/>
                <a:gd name="connsiteY32" fmla="*/ 146589 h 1124987"/>
                <a:gd name="connsiteX33" fmla="*/ 230353 w 993756"/>
                <a:gd name="connsiteY33" fmla="*/ 125648 h 1124987"/>
                <a:gd name="connsiteX34" fmla="*/ 215123 w 993756"/>
                <a:gd name="connsiteY34" fmla="*/ 114225 h 1124987"/>
                <a:gd name="connsiteX35" fmla="*/ 213220 w 993756"/>
                <a:gd name="connsiteY35" fmla="*/ 106610 h 1124987"/>
                <a:gd name="connsiteX36" fmla="*/ 184664 w 993756"/>
                <a:gd name="connsiteY36" fmla="*/ 72343 h 1124987"/>
                <a:gd name="connsiteX37" fmla="*/ 184949 w 993756"/>
                <a:gd name="connsiteY37" fmla="*/ 71905 h 1124987"/>
                <a:gd name="connsiteX38" fmla="*/ 230353 w 993756"/>
                <a:gd name="connsiteY38" fmla="*/ 62824 h 1124987"/>
                <a:gd name="connsiteX39" fmla="*/ 249391 w 993756"/>
                <a:gd name="connsiteY39" fmla="*/ 78054 h 1124987"/>
                <a:gd name="connsiteX40" fmla="*/ 253198 w 993756"/>
                <a:gd name="connsiteY40" fmla="*/ 41883 h 1124987"/>
                <a:gd name="connsiteX41" fmla="*/ 283658 w 993756"/>
                <a:gd name="connsiteY41" fmla="*/ 38075 h 1124987"/>
                <a:gd name="connsiteX42" fmla="*/ 308407 w 993756"/>
                <a:gd name="connsiteY42" fmla="*/ 47594 h 1124987"/>
                <a:gd name="connsiteX43" fmla="*/ 312215 w 993756"/>
                <a:gd name="connsiteY43" fmla="*/ 60920 h 1124987"/>
                <a:gd name="connsiteX44" fmla="*/ 388364 w 993756"/>
                <a:gd name="connsiteY44" fmla="*/ 59016 h 1124987"/>
                <a:gd name="connsiteX45" fmla="*/ 407402 w 993756"/>
                <a:gd name="connsiteY45" fmla="*/ 66631 h 1124987"/>
                <a:gd name="connsiteX46" fmla="*/ 451188 w 993756"/>
                <a:gd name="connsiteY46" fmla="*/ 59016 h 1124987"/>
                <a:gd name="connsiteX47" fmla="*/ 489263 w 993756"/>
                <a:gd name="connsiteY47" fmla="*/ 60920 h 1124987"/>
                <a:gd name="connsiteX48" fmla="*/ 496878 w 993756"/>
                <a:gd name="connsiteY48" fmla="*/ 36171 h 1124987"/>
                <a:gd name="connsiteX49" fmla="*/ 519723 w 993756"/>
                <a:gd name="connsiteY49" fmla="*/ 20941 h 1124987"/>
                <a:gd name="connsiteX50" fmla="*/ 559702 w 993756"/>
                <a:gd name="connsiteY50" fmla="*/ 22845 h 1124987"/>
                <a:gd name="connsiteX51" fmla="*/ 563509 w 993756"/>
                <a:gd name="connsiteY51" fmla="*/ 41883 h 1124987"/>
                <a:gd name="connsiteX52" fmla="*/ 593969 w 993756"/>
                <a:gd name="connsiteY52" fmla="*/ 43786 h 1124987"/>
                <a:gd name="connsiteX53" fmla="*/ 601584 w 993756"/>
                <a:gd name="connsiteY53" fmla="*/ 62824 h 1124987"/>
                <a:gd name="connsiteX54" fmla="*/ 626333 w 993756"/>
                <a:gd name="connsiteY54" fmla="*/ 70439 h 1124987"/>
                <a:gd name="connsiteX55" fmla="*/ 635852 w 993756"/>
                <a:gd name="connsiteY55" fmla="*/ 87573 h 1124987"/>
                <a:gd name="connsiteX56" fmla="*/ 660600 w 993756"/>
                <a:gd name="connsiteY56" fmla="*/ 98995 h 1124987"/>
                <a:gd name="connsiteX57" fmla="*/ 660600 w 993756"/>
                <a:gd name="connsiteY57" fmla="*/ 76150 h 1124987"/>
                <a:gd name="connsiteX58" fmla="*/ 687253 w 993756"/>
                <a:gd name="connsiteY58" fmla="*/ 68535 h 1124987"/>
                <a:gd name="connsiteX59" fmla="*/ 710098 w 993756"/>
                <a:gd name="connsiteY59" fmla="*/ 83765 h 1124987"/>
                <a:gd name="connsiteX60" fmla="*/ 710098 w 993756"/>
                <a:gd name="connsiteY60" fmla="*/ 93284 h 1124987"/>
                <a:gd name="connsiteX61" fmla="*/ 740558 w 993756"/>
                <a:gd name="connsiteY61" fmla="*/ 93284 h 1124987"/>
                <a:gd name="connsiteX62" fmla="*/ 759595 w 993756"/>
                <a:gd name="connsiteY62" fmla="*/ 74246 h 1124987"/>
                <a:gd name="connsiteX63" fmla="*/ 772921 w 993756"/>
                <a:gd name="connsiteY63" fmla="*/ 74246 h 1124987"/>
                <a:gd name="connsiteX64" fmla="*/ 788151 w 993756"/>
                <a:gd name="connsiteY64" fmla="*/ 85669 h 1124987"/>
                <a:gd name="connsiteX65" fmla="*/ 795766 w 993756"/>
                <a:gd name="connsiteY65" fmla="*/ 62824 h 1124987"/>
                <a:gd name="connsiteX66" fmla="*/ 818611 w 993756"/>
                <a:gd name="connsiteY66" fmla="*/ 47594 h 1124987"/>
                <a:gd name="connsiteX67" fmla="*/ 847168 w 993756"/>
                <a:gd name="connsiteY67" fmla="*/ 55209 h 1124987"/>
                <a:gd name="connsiteX68" fmla="*/ 849071 w 993756"/>
                <a:gd name="connsiteY68" fmla="*/ 20941 h 1124987"/>
                <a:gd name="connsiteX69" fmla="*/ 875724 w 993756"/>
                <a:gd name="connsiteY69" fmla="*/ 0 h 1124987"/>
                <a:gd name="connsiteX70" fmla="*/ 902376 w 993756"/>
                <a:gd name="connsiteY70" fmla="*/ 0 h 1124987"/>
                <a:gd name="connsiteX71" fmla="*/ 889050 w 993756"/>
                <a:gd name="connsiteY71" fmla="*/ 57113 h 1124987"/>
                <a:gd name="connsiteX72" fmla="*/ 909991 w 993756"/>
                <a:gd name="connsiteY72" fmla="*/ 78054 h 1124987"/>
                <a:gd name="connsiteX73" fmla="*/ 978526 w 993756"/>
                <a:gd name="connsiteY73" fmla="*/ 74246 h 1124987"/>
                <a:gd name="connsiteX74" fmla="*/ 976622 w 993756"/>
                <a:gd name="connsiteY74" fmla="*/ 89476 h 1124987"/>
                <a:gd name="connsiteX75" fmla="*/ 986141 w 993756"/>
                <a:gd name="connsiteY75" fmla="*/ 104706 h 1124987"/>
                <a:gd name="connsiteX76" fmla="*/ 993756 w 993756"/>
                <a:gd name="connsiteY76" fmla="*/ 142781 h 1124987"/>
                <a:gd name="connsiteX77" fmla="*/ 986141 w 993756"/>
                <a:gd name="connsiteY77" fmla="*/ 158011 h 1124987"/>
                <a:gd name="connsiteX78" fmla="*/ 972815 w 993756"/>
                <a:gd name="connsiteY78" fmla="*/ 154204 h 1124987"/>
                <a:gd name="connsiteX79" fmla="*/ 961392 w 993756"/>
                <a:gd name="connsiteY79" fmla="*/ 180856 h 1124987"/>
                <a:gd name="connsiteX80" fmla="*/ 961392 w 993756"/>
                <a:gd name="connsiteY80" fmla="*/ 196086 h 1124987"/>
                <a:gd name="connsiteX81" fmla="*/ 948066 w 993756"/>
                <a:gd name="connsiteY81" fmla="*/ 207509 h 1124987"/>
                <a:gd name="connsiteX82" fmla="*/ 961392 w 993756"/>
                <a:gd name="connsiteY82" fmla="*/ 222739 h 1124987"/>
                <a:gd name="connsiteX83" fmla="*/ 953777 w 993756"/>
                <a:gd name="connsiteY83" fmla="*/ 249391 h 1124987"/>
                <a:gd name="connsiteX84" fmla="*/ 953777 w 993756"/>
                <a:gd name="connsiteY84" fmla="*/ 270332 h 1124987"/>
                <a:gd name="connsiteX85" fmla="*/ 923317 w 993756"/>
                <a:gd name="connsiteY85" fmla="*/ 279851 h 1124987"/>
                <a:gd name="connsiteX86" fmla="*/ 909991 w 993756"/>
                <a:gd name="connsiteY86" fmla="*/ 316022 h 1124987"/>
                <a:gd name="connsiteX87" fmla="*/ 890954 w 993756"/>
                <a:gd name="connsiteY87" fmla="*/ 327445 h 1124987"/>
                <a:gd name="connsiteX88" fmla="*/ 908087 w 993756"/>
                <a:gd name="connsiteY88" fmla="*/ 346482 h 1124987"/>
                <a:gd name="connsiteX89" fmla="*/ 892857 w 993756"/>
                <a:gd name="connsiteY89" fmla="*/ 361712 h 1124987"/>
                <a:gd name="connsiteX90" fmla="*/ 908087 w 993756"/>
                <a:gd name="connsiteY90" fmla="*/ 394076 h 1124987"/>
                <a:gd name="connsiteX91" fmla="*/ 904280 w 993756"/>
                <a:gd name="connsiteY91" fmla="*/ 405498 h 1124987"/>
                <a:gd name="connsiteX92" fmla="*/ 875724 w 993756"/>
                <a:gd name="connsiteY92" fmla="*/ 422632 h 1124987"/>
                <a:gd name="connsiteX93" fmla="*/ 887146 w 993756"/>
                <a:gd name="connsiteY93" fmla="*/ 449284 h 1124987"/>
                <a:gd name="connsiteX94" fmla="*/ 879531 w 993756"/>
                <a:gd name="connsiteY94" fmla="*/ 533049 h 1124987"/>
                <a:gd name="connsiteX95" fmla="*/ 887146 w 993756"/>
                <a:gd name="connsiteY95" fmla="*/ 555894 h 1124987"/>
                <a:gd name="connsiteX96" fmla="*/ 887146 w 993756"/>
                <a:gd name="connsiteY96" fmla="*/ 574932 h 1124987"/>
                <a:gd name="connsiteX97" fmla="*/ 902376 w 993756"/>
                <a:gd name="connsiteY97" fmla="*/ 626333 h 1124987"/>
                <a:gd name="connsiteX98" fmla="*/ 887146 w 993756"/>
                <a:gd name="connsiteY98" fmla="*/ 637755 h 1124987"/>
                <a:gd name="connsiteX99" fmla="*/ 862398 w 993756"/>
                <a:gd name="connsiteY99" fmla="*/ 618718 h 1124987"/>
                <a:gd name="connsiteX100" fmla="*/ 833841 w 993756"/>
                <a:gd name="connsiteY100" fmla="*/ 635852 h 1124987"/>
                <a:gd name="connsiteX101" fmla="*/ 835745 w 993756"/>
                <a:gd name="connsiteY101" fmla="*/ 679638 h 1124987"/>
                <a:gd name="connsiteX102" fmla="*/ 875724 w 993756"/>
                <a:gd name="connsiteY102" fmla="*/ 702483 h 1124987"/>
                <a:gd name="connsiteX103" fmla="*/ 845264 w 993756"/>
                <a:gd name="connsiteY103" fmla="*/ 753884 h 1124987"/>
                <a:gd name="connsiteX104" fmla="*/ 826226 w 993756"/>
                <a:gd name="connsiteY104" fmla="*/ 769114 h 1124987"/>
                <a:gd name="connsiteX105" fmla="*/ 852879 w 993756"/>
                <a:gd name="connsiteY105" fmla="*/ 795766 h 1124987"/>
                <a:gd name="connsiteX106" fmla="*/ 862398 w 993756"/>
                <a:gd name="connsiteY106" fmla="*/ 843360 h 1124987"/>
                <a:gd name="connsiteX107" fmla="*/ 833841 w 993756"/>
                <a:gd name="connsiteY107" fmla="*/ 894761 h 1124987"/>
                <a:gd name="connsiteX108" fmla="*/ 788151 w 993756"/>
                <a:gd name="connsiteY108" fmla="*/ 936643 h 1124987"/>
                <a:gd name="connsiteX109" fmla="*/ 789493 w 993756"/>
                <a:gd name="connsiteY109" fmla="*/ 938432 h 1124987"/>
                <a:gd name="connsiteX110" fmla="*/ 599707 w 993756"/>
                <a:gd name="connsiteY110" fmla="*/ 1124987 h 1124987"/>
                <a:gd name="connsiteX0" fmla="*/ 273138 w 993756"/>
                <a:gd name="connsiteY0" fmla="*/ 938432 h 1124987"/>
                <a:gd name="connsiteX1" fmla="*/ 276043 w 993756"/>
                <a:gd name="connsiteY1" fmla="*/ 917606 h 1124987"/>
                <a:gd name="connsiteX2" fmla="*/ 270332 w 993756"/>
                <a:gd name="connsiteY2" fmla="*/ 774825 h 1124987"/>
                <a:gd name="connsiteX3" fmla="*/ 260813 w 993756"/>
                <a:gd name="connsiteY3" fmla="*/ 731039 h 1124987"/>
                <a:gd name="connsiteX4" fmla="*/ 262717 w 993756"/>
                <a:gd name="connsiteY4" fmla="*/ 708194 h 1124987"/>
                <a:gd name="connsiteX5" fmla="*/ 245583 w 993756"/>
                <a:gd name="connsiteY5" fmla="*/ 672023 h 1124987"/>
                <a:gd name="connsiteX6" fmla="*/ 209412 w 993756"/>
                <a:gd name="connsiteY6" fmla="*/ 622525 h 1124987"/>
                <a:gd name="connsiteX7" fmla="*/ 171337 w 993756"/>
                <a:gd name="connsiteY7" fmla="*/ 599680 h 1124987"/>
                <a:gd name="connsiteX8" fmla="*/ 123744 w 993756"/>
                <a:gd name="connsiteY8" fmla="*/ 609199 h 1124987"/>
                <a:gd name="connsiteX9" fmla="*/ 123744 w 993756"/>
                <a:gd name="connsiteY9" fmla="*/ 632044 h 1124987"/>
                <a:gd name="connsiteX10" fmla="*/ 93284 w 993756"/>
                <a:gd name="connsiteY10" fmla="*/ 635852 h 1124987"/>
                <a:gd name="connsiteX11" fmla="*/ 83765 w 993756"/>
                <a:gd name="connsiteY11" fmla="*/ 635852 h 1124987"/>
                <a:gd name="connsiteX12" fmla="*/ 43786 w 993756"/>
                <a:gd name="connsiteY12" fmla="*/ 641563 h 1124987"/>
                <a:gd name="connsiteX13" fmla="*/ 32364 w 993756"/>
                <a:gd name="connsiteY13" fmla="*/ 626333 h 1124987"/>
                <a:gd name="connsiteX14" fmla="*/ 32364 w 993756"/>
                <a:gd name="connsiteY14" fmla="*/ 595873 h 1124987"/>
                <a:gd name="connsiteX15" fmla="*/ 13326 w 993756"/>
                <a:gd name="connsiteY15" fmla="*/ 590162 h 1124987"/>
                <a:gd name="connsiteX16" fmla="*/ 7615 w 993756"/>
                <a:gd name="connsiteY16" fmla="*/ 565413 h 1124987"/>
                <a:gd name="connsiteX17" fmla="*/ 13326 w 993756"/>
                <a:gd name="connsiteY17" fmla="*/ 544472 h 1124987"/>
                <a:gd name="connsiteX18" fmla="*/ 0 w 993756"/>
                <a:gd name="connsiteY18" fmla="*/ 536857 h 1124987"/>
                <a:gd name="connsiteX19" fmla="*/ 0 w 993756"/>
                <a:gd name="connsiteY19" fmla="*/ 496878 h 1124987"/>
                <a:gd name="connsiteX20" fmla="*/ 20941 w 993756"/>
                <a:gd name="connsiteY20" fmla="*/ 519723 h 1124987"/>
                <a:gd name="connsiteX21" fmla="*/ 39979 w 993756"/>
                <a:gd name="connsiteY21" fmla="*/ 521627 h 1124987"/>
                <a:gd name="connsiteX22" fmla="*/ 62824 w 993756"/>
                <a:gd name="connsiteY22" fmla="*/ 531145 h 1124987"/>
                <a:gd name="connsiteX23" fmla="*/ 76150 w 993756"/>
                <a:gd name="connsiteY23" fmla="*/ 544472 h 1124987"/>
                <a:gd name="connsiteX24" fmla="*/ 119936 w 993756"/>
                <a:gd name="connsiteY24" fmla="*/ 531145 h 1124987"/>
                <a:gd name="connsiteX25" fmla="*/ 152300 w 993756"/>
                <a:gd name="connsiteY25" fmla="*/ 494974 h 1124987"/>
                <a:gd name="connsiteX26" fmla="*/ 190375 w 993756"/>
                <a:gd name="connsiteY26" fmla="*/ 434054 h 1124987"/>
                <a:gd name="connsiteX27" fmla="*/ 226546 w 993756"/>
                <a:gd name="connsiteY27" fmla="*/ 325541 h 1124987"/>
                <a:gd name="connsiteX28" fmla="*/ 224642 w 993756"/>
                <a:gd name="connsiteY28" fmla="*/ 283658 h 1124987"/>
                <a:gd name="connsiteX29" fmla="*/ 234161 w 993756"/>
                <a:gd name="connsiteY29" fmla="*/ 279851 h 1124987"/>
                <a:gd name="connsiteX30" fmla="*/ 245583 w 993756"/>
                <a:gd name="connsiteY30" fmla="*/ 237969 h 1124987"/>
                <a:gd name="connsiteX31" fmla="*/ 245583 w 993756"/>
                <a:gd name="connsiteY31" fmla="*/ 146589 h 1124987"/>
                <a:gd name="connsiteX32" fmla="*/ 230353 w 993756"/>
                <a:gd name="connsiteY32" fmla="*/ 125648 h 1124987"/>
                <a:gd name="connsiteX33" fmla="*/ 215123 w 993756"/>
                <a:gd name="connsiteY33" fmla="*/ 114225 h 1124987"/>
                <a:gd name="connsiteX34" fmla="*/ 213220 w 993756"/>
                <a:gd name="connsiteY34" fmla="*/ 106610 h 1124987"/>
                <a:gd name="connsiteX35" fmla="*/ 184664 w 993756"/>
                <a:gd name="connsiteY35" fmla="*/ 72343 h 1124987"/>
                <a:gd name="connsiteX36" fmla="*/ 184949 w 993756"/>
                <a:gd name="connsiteY36" fmla="*/ 71905 h 1124987"/>
                <a:gd name="connsiteX37" fmla="*/ 230353 w 993756"/>
                <a:gd name="connsiteY37" fmla="*/ 62824 h 1124987"/>
                <a:gd name="connsiteX38" fmla="*/ 249391 w 993756"/>
                <a:gd name="connsiteY38" fmla="*/ 78054 h 1124987"/>
                <a:gd name="connsiteX39" fmla="*/ 253198 w 993756"/>
                <a:gd name="connsiteY39" fmla="*/ 41883 h 1124987"/>
                <a:gd name="connsiteX40" fmla="*/ 283658 w 993756"/>
                <a:gd name="connsiteY40" fmla="*/ 38075 h 1124987"/>
                <a:gd name="connsiteX41" fmla="*/ 308407 w 993756"/>
                <a:gd name="connsiteY41" fmla="*/ 47594 h 1124987"/>
                <a:gd name="connsiteX42" fmla="*/ 312215 w 993756"/>
                <a:gd name="connsiteY42" fmla="*/ 60920 h 1124987"/>
                <a:gd name="connsiteX43" fmla="*/ 388364 w 993756"/>
                <a:gd name="connsiteY43" fmla="*/ 59016 h 1124987"/>
                <a:gd name="connsiteX44" fmla="*/ 407402 w 993756"/>
                <a:gd name="connsiteY44" fmla="*/ 66631 h 1124987"/>
                <a:gd name="connsiteX45" fmla="*/ 451188 w 993756"/>
                <a:gd name="connsiteY45" fmla="*/ 59016 h 1124987"/>
                <a:gd name="connsiteX46" fmla="*/ 489263 w 993756"/>
                <a:gd name="connsiteY46" fmla="*/ 60920 h 1124987"/>
                <a:gd name="connsiteX47" fmla="*/ 496878 w 993756"/>
                <a:gd name="connsiteY47" fmla="*/ 36171 h 1124987"/>
                <a:gd name="connsiteX48" fmla="*/ 519723 w 993756"/>
                <a:gd name="connsiteY48" fmla="*/ 20941 h 1124987"/>
                <a:gd name="connsiteX49" fmla="*/ 559702 w 993756"/>
                <a:gd name="connsiteY49" fmla="*/ 22845 h 1124987"/>
                <a:gd name="connsiteX50" fmla="*/ 563509 w 993756"/>
                <a:gd name="connsiteY50" fmla="*/ 41883 h 1124987"/>
                <a:gd name="connsiteX51" fmla="*/ 593969 w 993756"/>
                <a:gd name="connsiteY51" fmla="*/ 43786 h 1124987"/>
                <a:gd name="connsiteX52" fmla="*/ 601584 w 993756"/>
                <a:gd name="connsiteY52" fmla="*/ 62824 h 1124987"/>
                <a:gd name="connsiteX53" fmla="*/ 626333 w 993756"/>
                <a:gd name="connsiteY53" fmla="*/ 70439 h 1124987"/>
                <a:gd name="connsiteX54" fmla="*/ 635852 w 993756"/>
                <a:gd name="connsiteY54" fmla="*/ 87573 h 1124987"/>
                <a:gd name="connsiteX55" fmla="*/ 660600 w 993756"/>
                <a:gd name="connsiteY55" fmla="*/ 98995 h 1124987"/>
                <a:gd name="connsiteX56" fmla="*/ 660600 w 993756"/>
                <a:gd name="connsiteY56" fmla="*/ 76150 h 1124987"/>
                <a:gd name="connsiteX57" fmla="*/ 687253 w 993756"/>
                <a:gd name="connsiteY57" fmla="*/ 68535 h 1124987"/>
                <a:gd name="connsiteX58" fmla="*/ 710098 w 993756"/>
                <a:gd name="connsiteY58" fmla="*/ 83765 h 1124987"/>
                <a:gd name="connsiteX59" fmla="*/ 710098 w 993756"/>
                <a:gd name="connsiteY59" fmla="*/ 93284 h 1124987"/>
                <a:gd name="connsiteX60" fmla="*/ 740558 w 993756"/>
                <a:gd name="connsiteY60" fmla="*/ 93284 h 1124987"/>
                <a:gd name="connsiteX61" fmla="*/ 759595 w 993756"/>
                <a:gd name="connsiteY61" fmla="*/ 74246 h 1124987"/>
                <a:gd name="connsiteX62" fmla="*/ 772921 w 993756"/>
                <a:gd name="connsiteY62" fmla="*/ 74246 h 1124987"/>
                <a:gd name="connsiteX63" fmla="*/ 788151 w 993756"/>
                <a:gd name="connsiteY63" fmla="*/ 85669 h 1124987"/>
                <a:gd name="connsiteX64" fmla="*/ 795766 w 993756"/>
                <a:gd name="connsiteY64" fmla="*/ 62824 h 1124987"/>
                <a:gd name="connsiteX65" fmla="*/ 818611 w 993756"/>
                <a:gd name="connsiteY65" fmla="*/ 47594 h 1124987"/>
                <a:gd name="connsiteX66" fmla="*/ 847168 w 993756"/>
                <a:gd name="connsiteY66" fmla="*/ 55209 h 1124987"/>
                <a:gd name="connsiteX67" fmla="*/ 849071 w 993756"/>
                <a:gd name="connsiteY67" fmla="*/ 20941 h 1124987"/>
                <a:gd name="connsiteX68" fmla="*/ 875724 w 993756"/>
                <a:gd name="connsiteY68" fmla="*/ 0 h 1124987"/>
                <a:gd name="connsiteX69" fmla="*/ 902376 w 993756"/>
                <a:gd name="connsiteY69" fmla="*/ 0 h 1124987"/>
                <a:gd name="connsiteX70" fmla="*/ 889050 w 993756"/>
                <a:gd name="connsiteY70" fmla="*/ 57113 h 1124987"/>
                <a:gd name="connsiteX71" fmla="*/ 909991 w 993756"/>
                <a:gd name="connsiteY71" fmla="*/ 78054 h 1124987"/>
                <a:gd name="connsiteX72" fmla="*/ 978526 w 993756"/>
                <a:gd name="connsiteY72" fmla="*/ 74246 h 1124987"/>
                <a:gd name="connsiteX73" fmla="*/ 976622 w 993756"/>
                <a:gd name="connsiteY73" fmla="*/ 89476 h 1124987"/>
                <a:gd name="connsiteX74" fmla="*/ 986141 w 993756"/>
                <a:gd name="connsiteY74" fmla="*/ 104706 h 1124987"/>
                <a:gd name="connsiteX75" fmla="*/ 993756 w 993756"/>
                <a:gd name="connsiteY75" fmla="*/ 142781 h 1124987"/>
                <a:gd name="connsiteX76" fmla="*/ 986141 w 993756"/>
                <a:gd name="connsiteY76" fmla="*/ 158011 h 1124987"/>
                <a:gd name="connsiteX77" fmla="*/ 972815 w 993756"/>
                <a:gd name="connsiteY77" fmla="*/ 154204 h 1124987"/>
                <a:gd name="connsiteX78" fmla="*/ 961392 w 993756"/>
                <a:gd name="connsiteY78" fmla="*/ 180856 h 1124987"/>
                <a:gd name="connsiteX79" fmla="*/ 961392 w 993756"/>
                <a:gd name="connsiteY79" fmla="*/ 196086 h 1124987"/>
                <a:gd name="connsiteX80" fmla="*/ 948066 w 993756"/>
                <a:gd name="connsiteY80" fmla="*/ 207509 h 1124987"/>
                <a:gd name="connsiteX81" fmla="*/ 961392 w 993756"/>
                <a:gd name="connsiteY81" fmla="*/ 222739 h 1124987"/>
                <a:gd name="connsiteX82" fmla="*/ 953777 w 993756"/>
                <a:gd name="connsiteY82" fmla="*/ 249391 h 1124987"/>
                <a:gd name="connsiteX83" fmla="*/ 953777 w 993756"/>
                <a:gd name="connsiteY83" fmla="*/ 270332 h 1124987"/>
                <a:gd name="connsiteX84" fmla="*/ 923317 w 993756"/>
                <a:gd name="connsiteY84" fmla="*/ 279851 h 1124987"/>
                <a:gd name="connsiteX85" fmla="*/ 909991 w 993756"/>
                <a:gd name="connsiteY85" fmla="*/ 316022 h 1124987"/>
                <a:gd name="connsiteX86" fmla="*/ 890954 w 993756"/>
                <a:gd name="connsiteY86" fmla="*/ 327445 h 1124987"/>
                <a:gd name="connsiteX87" fmla="*/ 908087 w 993756"/>
                <a:gd name="connsiteY87" fmla="*/ 346482 h 1124987"/>
                <a:gd name="connsiteX88" fmla="*/ 892857 w 993756"/>
                <a:gd name="connsiteY88" fmla="*/ 361712 h 1124987"/>
                <a:gd name="connsiteX89" fmla="*/ 908087 w 993756"/>
                <a:gd name="connsiteY89" fmla="*/ 394076 h 1124987"/>
                <a:gd name="connsiteX90" fmla="*/ 904280 w 993756"/>
                <a:gd name="connsiteY90" fmla="*/ 405498 h 1124987"/>
                <a:gd name="connsiteX91" fmla="*/ 875724 w 993756"/>
                <a:gd name="connsiteY91" fmla="*/ 422632 h 1124987"/>
                <a:gd name="connsiteX92" fmla="*/ 887146 w 993756"/>
                <a:gd name="connsiteY92" fmla="*/ 449284 h 1124987"/>
                <a:gd name="connsiteX93" fmla="*/ 879531 w 993756"/>
                <a:gd name="connsiteY93" fmla="*/ 533049 h 1124987"/>
                <a:gd name="connsiteX94" fmla="*/ 887146 w 993756"/>
                <a:gd name="connsiteY94" fmla="*/ 555894 h 1124987"/>
                <a:gd name="connsiteX95" fmla="*/ 887146 w 993756"/>
                <a:gd name="connsiteY95" fmla="*/ 574932 h 1124987"/>
                <a:gd name="connsiteX96" fmla="*/ 902376 w 993756"/>
                <a:gd name="connsiteY96" fmla="*/ 626333 h 1124987"/>
                <a:gd name="connsiteX97" fmla="*/ 887146 w 993756"/>
                <a:gd name="connsiteY97" fmla="*/ 637755 h 1124987"/>
                <a:gd name="connsiteX98" fmla="*/ 862398 w 993756"/>
                <a:gd name="connsiteY98" fmla="*/ 618718 h 1124987"/>
                <a:gd name="connsiteX99" fmla="*/ 833841 w 993756"/>
                <a:gd name="connsiteY99" fmla="*/ 635852 h 1124987"/>
                <a:gd name="connsiteX100" fmla="*/ 835745 w 993756"/>
                <a:gd name="connsiteY100" fmla="*/ 679638 h 1124987"/>
                <a:gd name="connsiteX101" fmla="*/ 875724 w 993756"/>
                <a:gd name="connsiteY101" fmla="*/ 702483 h 1124987"/>
                <a:gd name="connsiteX102" fmla="*/ 845264 w 993756"/>
                <a:gd name="connsiteY102" fmla="*/ 753884 h 1124987"/>
                <a:gd name="connsiteX103" fmla="*/ 826226 w 993756"/>
                <a:gd name="connsiteY103" fmla="*/ 769114 h 1124987"/>
                <a:gd name="connsiteX104" fmla="*/ 852879 w 993756"/>
                <a:gd name="connsiteY104" fmla="*/ 795766 h 1124987"/>
                <a:gd name="connsiteX105" fmla="*/ 862398 w 993756"/>
                <a:gd name="connsiteY105" fmla="*/ 843360 h 1124987"/>
                <a:gd name="connsiteX106" fmla="*/ 833841 w 993756"/>
                <a:gd name="connsiteY106" fmla="*/ 894761 h 1124987"/>
                <a:gd name="connsiteX107" fmla="*/ 788151 w 993756"/>
                <a:gd name="connsiteY107" fmla="*/ 936643 h 1124987"/>
                <a:gd name="connsiteX108" fmla="*/ 789493 w 993756"/>
                <a:gd name="connsiteY108" fmla="*/ 938432 h 1124987"/>
                <a:gd name="connsiteX109" fmla="*/ 599707 w 993756"/>
                <a:gd name="connsiteY109" fmla="*/ 1124987 h 1124987"/>
                <a:gd name="connsiteX0" fmla="*/ 273138 w 993756"/>
                <a:gd name="connsiteY0" fmla="*/ 938432 h 938432"/>
                <a:gd name="connsiteX1" fmla="*/ 276043 w 993756"/>
                <a:gd name="connsiteY1" fmla="*/ 917606 h 938432"/>
                <a:gd name="connsiteX2" fmla="*/ 270332 w 993756"/>
                <a:gd name="connsiteY2" fmla="*/ 774825 h 938432"/>
                <a:gd name="connsiteX3" fmla="*/ 260813 w 993756"/>
                <a:gd name="connsiteY3" fmla="*/ 731039 h 938432"/>
                <a:gd name="connsiteX4" fmla="*/ 262717 w 993756"/>
                <a:gd name="connsiteY4" fmla="*/ 708194 h 938432"/>
                <a:gd name="connsiteX5" fmla="*/ 245583 w 993756"/>
                <a:gd name="connsiteY5" fmla="*/ 672023 h 938432"/>
                <a:gd name="connsiteX6" fmla="*/ 209412 w 993756"/>
                <a:gd name="connsiteY6" fmla="*/ 622525 h 938432"/>
                <a:gd name="connsiteX7" fmla="*/ 171337 w 993756"/>
                <a:gd name="connsiteY7" fmla="*/ 599680 h 938432"/>
                <a:gd name="connsiteX8" fmla="*/ 123744 w 993756"/>
                <a:gd name="connsiteY8" fmla="*/ 609199 h 938432"/>
                <a:gd name="connsiteX9" fmla="*/ 123744 w 993756"/>
                <a:gd name="connsiteY9" fmla="*/ 632044 h 938432"/>
                <a:gd name="connsiteX10" fmla="*/ 93284 w 993756"/>
                <a:gd name="connsiteY10" fmla="*/ 635852 h 938432"/>
                <a:gd name="connsiteX11" fmla="*/ 83765 w 993756"/>
                <a:gd name="connsiteY11" fmla="*/ 635852 h 938432"/>
                <a:gd name="connsiteX12" fmla="*/ 43786 w 993756"/>
                <a:gd name="connsiteY12" fmla="*/ 641563 h 938432"/>
                <a:gd name="connsiteX13" fmla="*/ 32364 w 993756"/>
                <a:gd name="connsiteY13" fmla="*/ 626333 h 938432"/>
                <a:gd name="connsiteX14" fmla="*/ 32364 w 993756"/>
                <a:gd name="connsiteY14" fmla="*/ 595873 h 938432"/>
                <a:gd name="connsiteX15" fmla="*/ 13326 w 993756"/>
                <a:gd name="connsiteY15" fmla="*/ 590162 h 938432"/>
                <a:gd name="connsiteX16" fmla="*/ 7615 w 993756"/>
                <a:gd name="connsiteY16" fmla="*/ 565413 h 938432"/>
                <a:gd name="connsiteX17" fmla="*/ 13326 w 993756"/>
                <a:gd name="connsiteY17" fmla="*/ 544472 h 938432"/>
                <a:gd name="connsiteX18" fmla="*/ 0 w 993756"/>
                <a:gd name="connsiteY18" fmla="*/ 536857 h 938432"/>
                <a:gd name="connsiteX19" fmla="*/ 0 w 993756"/>
                <a:gd name="connsiteY19" fmla="*/ 496878 h 938432"/>
                <a:gd name="connsiteX20" fmla="*/ 20941 w 993756"/>
                <a:gd name="connsiteY20" fmla="*/ 519723 h 938432"/>
                <a:gd name="connsiteX21" fmla="*/ 39979 w 993756"/>
                <a:gd name="connsiteY21" fmla="*/ 521627 h 938432"/>
                <a:gd name="connsiteX22" fmla="*/ 62824 w 993756"/>
                <a:gd name="connsiteY22" fmla="*/ 531145 h 938432"/>
                <a:gd name="connsiteX23" fmla="*/ 76150 w 993756"/>
                <a:gd name="connsiteY23" fmla="*/ 544472 h 938432"/>
                <a:gd name="connsiteX24" fmla="*/ 119936 w 993756"/>
                <a:gd name="connsiteY24" fmla="*/ 531145 h 938432"/>
                <a:gd name="connsiteX25" fmla="*/ 152300 w 993756"/>
                <a:gd name="connsiteY25" fmla="*/ 494974 h 938432"/>
                <a:gd name="connsiteX26" fmla="*/ 190375 w 993756"/>
                <a:gd name="connsiteY26" fmla="*/ 434054 h 938432"/>
                <a:gd name="connsiteX27" fmla="*/ 226546 w 993756"/>
                <a:gd name="connsiteY27" fmla="*/ 325541 h 938432"/>
                <a:gd name="connsiteX28" fmla="*/ 224642 w 993756"/>
                <a:gd name="connsiteY28" fmla="*/ 283658 h 938432"/>
                <a:gd name="connsiteX29" fmla="*/ 234161 w 993756"/>
                <a:gd name="connsiteY29" fmla="*/ 279851 h 938432"/>
                <a:gd name="connsiteX30" fmla="*/ 245583 w 993756"/>
                <a:gd name="connsiteY30" fmla="*/ 237969 h 938432"/>
                <a:gd name="connsiteX31" fmla="*/ 245583 w 993756"/>
                <a:gd name="connsiteY31" fmla="*/ 146589 h 938432"/>
                <a:gd name="connsiteX32" fmla="*/ 230353 w 993756"/>
                <a:gd name="connsiteY32" fmla="*/ 125648 h 938432"/>
                <a:gd name="connsiteX33" fmla="*/ 215123 w 993756"/>
                <a:gd name="connsiteY33" fmla="*/ 114225 h 938432"/>
                <a:gd name="connsiteX34" fmla="*/ 213220 w 993756"/>
                <a:gd name="connsiteY34" fmla="*/ 106610 h 938432"/>
                <a:gd name="connsiteX35" fmla="*/ 184664 w 993756"/>
                <a:gd name="connsiteY35" fmla="*/ 72343 h 938432"/>
                <a:gd name="connsiteX36" fmla="*/ 184949 w 993756"/>
                <a:gd name="connsiteY36" fmla="*/ 71905 h 938432"/>
                <a:gd name="connsiteX37" fmla="*/ 230353 w 993756"/>
                <a:gd name="connsiteY37" fmla="*/ 62824 h 938432"/>
                <a:gd name="connsiteX38" fmla="*/ 249391 w 993756"/>
                <a:gd name="connsiteY38" fmla="*/ 78054 h 938432"/>
                <a:gd name="connsiteX39" fmla="*/ 253198 w 993756"/>
                <a:gd name="connsiteY39" fmla="*/ 41883 h 938432"/>
                <a:gd name="connsiteX40" fmla="*/ 283658 w 993756"/>
                <a:gd name="connsiteY40" fmla="*/ 38075 h 938432"/>
                <a:gd name="connsiteX41" fmla="*/ 308407 w 993756"/>
                <a:gd name="connsiteY41" fmla="*/ 47594 h 938432"/>
                <a:gd name="connsiteX42" fmla="*/ 312215 w 993756"/>
                <a:gd name="connsiteY42" fmla="*/ 60920 h 938432"/>
                <a:gd name="connsiteX43" fmla="*/ 388364 w 993756"/>
                <a:gd name="connsiteY43" fmla="*/ 59016 h 938432"/>
                <a:gd name="connsiteX44" fmla="*/ 407402 w 993756"/>
                <a:gd name="connsiteY44" fmla="*/ 66631 h 938432"/>
                <a:gd name="connsiteX45" fmla="*/ 451188 w 993756"/>
                <a:gd name="connsiteY45" fmla="*/ 59016 h 938432"/>
                <a:gd name="connsiteX46" fmla="*/ 489263 w 993756"/>
                <a:gd name="connsiteY46" fmla="*/ 60920 h 938432"/>
                <a:gd name="connsiteX47" fmla="*/ 496878 w 993756"/>
                <a:gd name="connsiteY47" fmla="*/ 36171 h 938432"/>
                <a:gd name="connsiteX48" fmla="*/ 519723 w 993756"/>
                <a:gd name="connsiteY48" fmla="*/ 20941 h 938432"/>
                <a:gd name="connsiteX49" fmla="*/ 559702 w 993756"/>
                <a:gd name="connsiteY49" fmla="*/ 22845 h 938432"/>
                <a:gd name="connsiteX50" fmla="*/ 563509 w 993756"/>
                <a:gd name="connsiteY50" fmla="*/ 41883 h 938432"/>
                <a:gd name="connsiteX51" fmla="*/ 593969 w 993756"/>
                <a:gd name="connsiteY51" fmla="*/ 43786 h 938432"/>
                <a:gd name="connsiteX52" fmla="*/ 601584 w 993756"/>
                <a:gd name="connsiteY52" fmla="*/ 62824 h 938432"/>
                <a:gd name="connsiteX53" fmla="*/ 626333 w 993756"/>
                <a:gd name="connsiteY53" fmla="*/ 70439 h 938432"/>
                <a:gd name="connsiteX54" fmla="*/ 635852 w 993756"/>
                <a:gd name="connsiteY54" fmla="*/ 87573 h 938432"/>
                <a:gd name="connsiteX55" fmla="*/ 660600 w 993756"/>
                <a:gd name="connsiteY55" fmla="*/ 98995 h 938432"/>
                <a:gd name="connsiteX56" fmla="*/ 660600 w 993756"/>
                <a:gd name="connsiteY56" fmla="*/ 76150 h 938432"/>
                <a:gd name="connsiteX57" fmla="*/ 687253 w 993756"/>
                <a:gd name="connsiteY57" fmla="*/ 68535 h 938432"/>
                <a:gd name="connsiteX58" fmla="*/ 710098 w 993756"/>
                <a:gd name="connsiteY58" fmla="*/ 83765 h 938432"/>
                <a:gd name="connsiteX59" fmla="*/ 710098 w 993756"/>
                <a:gd name="connsiteY59" fmla="*/ 93284 h 938432"/>
                <a:gd name="connsiteX60" fmla="*/ 740558 w 993756"/>
                <a:gd name="connsiteY60" fmla="*/ 93284 h 938432"/>
                <a:gd name="connsiteX61" fmla="*/ 759595 w 993756"/>
                <a:gd name="connsiteY61" fmla="*/ 74246 h 938432"/>
                <a:gd name="connsiteX62" fmla="*/ 772921 w 993756"/>
                <a:gd name="connsiteY62" fmla="*/ 74246 h 938432"/>
                <a:gd name="connsiteX63" fmla="*/ 788151 w 993756"/>
                <a:gd name="connsiteY63" fmla="*/ 85669 h 938432"/>
                <a:gd name="connsiteX64" fmla="*/ 795766 w 993756"/>
                <a:gd name="connsiteY64" fmla="*/ 62824 h 938432"/>
                <a:gd name="connsiteX65" fmla="*/ 818611 w 993756"/>
                <a:gd name="connsiteY65" fmla="*/ 47594 h 938432"/>
                <a:gd name="connsiteX66" fmla="*/ 847168 w 993756"/>
                <a:gd name="connsiteY66" fmla="*/ 55209 h 938432"/>
                <a:gd name="connsiteX67" fmla="*/ 849071 w 993756"/>
                <a:gd name="connsiteY67" fmla="*/ 20941 h 938432"/>
                <a:gd name="connsiteX68" fmla="*/ 875724 w 993756"/>
                <a:gd name="connsiteY68" fmla="*/ 0 h 938432"/>
                <a:gd name="connsiteX69" fmla="*/ 902376 w 993756"/>
                <a:gd name="connsiteY69" fmla="*/ 0 h 938432"/>
                <a:gd name="connsiteX70" fmla="*/ 889050 w 993756"/>
                <a:gd name="connsiteY70" fmla="*/ 57113 h 938432"/>
                <a:gd name="connsiteX71" fmla="*/ 909991 w 993756"/>
                <a:gd name="connsiteY71" fmla="*/ 78054 h 938432"/>
                <a:gd name="connsiteX72" fmla="*/ 978526 w 993756"/>
                <a:gd name="connsiteY72" fmla="*/ 74246 h 938432"/>
                <a:gd name="connsiteX73" fmla="*/ 976622 w 993756"/>
                <a:gd name="connsiteY73" fmla="*/ 89476 h 938432"/>
                <a:gd name="connsiteX74" fmla="*/ 986141 w 993756"/>
                <a:gd name="connsiteY74" fmla="*/ 104706 h 938432"/>
                <a:gd name="connsiteX75" fmla="*/ 993756 w 993756"/>
                <a:gd name="connsiteY75" fmla="*/ 142781 h 938432"/>
                <a:gd name="connsiteX76" fmla="*/ 986141 w 993756"/>
                <a:gd name="connsiteY76" fmla="*/ 158011 h 938432"/>
                <a:gd name="connsiteX77" fmla="*/ 972815 w 993756"/>
                <a:gd name="connsiteY77" fmla="*/ 154204 h 938432"/>
                <a:gd name="connsiteX78" fmla="*/ 961392 w 993756"/>
                <a:gd name="connsiteY78" fmla="*/ 180856 h 938432"/>
                <a:gd name="connsiteX79" fmla="*/ 961392 w 993756"/>
                <a:gd name="connsiteY79" fmla="*/ 196086 h 938432"/>
                <a:gd name="connsiteX80" fmla="*/ 948066 w 993756"/>
                <a:gd name="connsiteY80" fmla="*/ 207509 h 938432"/>
                <a:gd name="connsiteX81" fmla="*/ 961392 w 993756"/>
                <a:gd name="connsiteY81" fmla="*/ 222739 h 938432"/>
                <a:gd name="connsiteX82" fmla="*/ 953777 w 993756"/>
                <a:gd name="connsiteY82" fmla="*/ 249391 h 938432"/>
                <a:gd name="connsiteX83" fmla="*/ 953777 w 993756"/>
                <a:gd name="connsiteY83" fmla="*/ 270332 h 938432"/>
                <a:gd name="connsiteX84" fmla="*/ 923317 w 993756"/>
                <a:gd name="connsiteY84" fmla="*/ 279851 h 938432"/>
                <a:gd name="connsiteX85" fmla="*/ 909991 w 993756"/>
                <a:gd name="connsiteY85" fmla="*/ 316022 h 938432"/>
                <a:gd name="connsiteX86" fmla="*/ 890954 w 993756"/>
                <a:gd name="connsiteY86" fmla="*/ 327445 h 938432"/>
                <a:gd name="connsiteX87" fmla="*/ 908087 w 993756"/>
                <a:gd name="connsiteY87" fmla="*/ 346482 h 938432"/>
                <a:gd name="connsiteX88" fmla="*/ 892857 w 993756"/>
                <a:gd name="connsiteY88" fmla="*/ 361712 h 938432"/>
                <a:gd name="connsiteX89" fmla="*/ 908087 w 993756"/>
                <a:gd name="connsiteY89" fmla="*/ 394076 h 938432"/>
                <a:gd name="connsiteX90" fmla="*/ 904280 w 993756"/>
                <a:gd name="connsiteY90" fmla="*/ 405498 h 938432"/>
                <a:gd name="connsiteX91" fmla="*/ 875724 w 993756"/>
                <a:gd name="connsiteY91" fmla="*/ 422632 h 938432"/>
                <a:gd name="connsiteX92" fmla="*/ 887146 w 993756"/>
                <a:gd name="connsiteY92" fmla="*/ 449284 h 938432"/>
                <a:gd name="connsiteX93" fmla="*/ 879531 w 993756"/>
                <a:gd name="connsiteY93" fmla="*/ 533049 h 938432"/>
                <a:gd name="connsiteX94" fmla="*/ 887146 w 993756"/>
                <a:gd name="connsiteY94" fmla="*/ 555894 h 938432"/>
                <a:gd name="connsiteX95" fmla="*/ 887146 w 993756"/>
                <a:gd name="connsiteY95" fmla="*/ 574932 h 938432"/>
                <a:gd name="connsiteX96" fmla="*/ 902376 w 993756"/>
                <a:gd name="connsiteY96" fmla="*/ 626333 h 938432"/>
                <a:gd name="connsiteX97" fmla="*/ 887146 w 993756"/>
                <a:gd name="connsiteY97" fmla="*/ 637755 h 938432"/>
                <a:gd name="connsiteX98" fmla="*/ 862398 w 993756"/>
                <a:gd name="connsiteY98" fmla="*/ 618718 h 938432"/>
                <a:gd name="connsiteX99" fmla="*/ 833841 w 993756"/>
                <a:gd name="connsiteY99" fmla="*/ 635852 h 938432"/>
                <a:gd name="connsiteX100" fmla="*/ 835745 w 993756"/>
                <a:gd name="connsiteY100" fmla="*/ 679638 h 938432"/>
                <a:gd name="connsiteX101" fmla="*/ 875724 w 993756"/>
                <a:gd name="connsiteY101" fmla="*/ 702483 h 938432"/>
                <a:gd name="connsiteX102" fmla="*/ 845264 w 993756"/>
                <a:gd name="connsiteY102" fmla="*/ 753884 h 938432"/>
                <a:gd name="connsiteX103" fmla="*/ 826226 w 993756"/>
                <a:gd name="connsiteY103" fmla="*/ 769114 h 938432"/>
                <a:gd name="connsiteX104" fmla="*/ 852879 w 993756"/>
                <a:gd name="connsiteY104" fmla="*/ 795766 h 938432"/>
                <a:gd name="connsiteX105" fmla="*/ 862398 w 993756"/>
                <a:gd name="connsiteY105" fmla="*/ 843360 h 938432"/>
                <a:gd name="connsiteX106" fmla="*/ 833841 w 993756"/>
                <a:gd name="connsiteY106" fmla="*/ 894761 h 938432"/>
                <a:gd name="connsiteX107" fmla="*/ 788151 w 993756"/>
                <a:gd name="connsiteY107" fmla="*/ 936643 h 938432"/>
                <a:gd name="connsiteX108" fmla="*/ 789493 w 993756"/>
                <a:gd name="connsiteY108" fmla="*/ 938432 h 93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993756" h="938432">
                  <a:moveTo>
                    <a:pt x="273138" y="938432"/>
                  </a:moveTo>
                  <a:lnTo>
                    <a:pt x="276043" y="917606"/>
                  </a:lnTo>
                  <a:lnTo>
                    <a:pt x="270332" y="774825"/>
                  </a:lnTo>
                  <a:lnTo>
                    <a:pt x="260813" y="731039"/>
                  </a:lnTo>
                  <a:lnTo>
                    <a:pt x="262717" y="708194"/>
                  </a:lnTo>
                  <a:lnTo>
                    <a:pt x="245583" y="672023"/>
                  </a:lnTo>
                  <a:lnTo>
                    <a:pt x="209412" y="622525"/>
                  </a:lnTo>
                  <a:lnTo>
                    <a:pt x="171337" y="599680"/>
                  </a:lnTo>
                  <a:lnTo>
                    <a:pt x="123744" y="609199"/>
                  </a:lnTo>
                  <a:lnTo>
                    <a:pt x="123744" y="632044"/>
                  </a:lnTo>
                  <a:lnTo>
                    <a:pt x="93284" y="635852"/>
                  </a:lnTo>
                  <a:lnTo>
                    <a:pt x="83765" y="635852"/>
                  </a:lnTo>
                  <a:lnTo>
                    <a:pt x="43786" y="641563"/>
                  </a:lnTo>
                  <a:lnTo>
                    <a:pt x="32364" y="626333"/>
                  </a:lnTo>
                  <a:lnTo>
                    <a:pt x="32364" y="595873"/>
                  </a:lnTo>
                  <a:lnTo>
                    <a:pt x="13326" y="590162"/>
                  </a:lnTo>
                  <a:lnTo>
                    <a:pt x="7615" y="565413"/>
                  </a:lnTo>
                  <a:lnTo>
                    <a:pt x="13326" y="544472"/>
                  </a:lnTo>
                  <a:lnTo>
                    <a:pt x="0" y="536857"/>
                  </a:lnTo>
                  <a:lnTo>
                    <a:pt x="0" y="496878"/>
                  </a:lnTo>
                  <a:lnTo>
                    <a:pt x="20941" y="519723"/>
                  </a:lnTo>
                  <a:lnTo>
                    <a:pt x="39979" y="521627"/>
                  </a:lnTo>
                  <a:lnTo>
                    <a:pt x="62824" y="531145"/>
                  </a:lnTo>
                  <a:lnTo>
                    <a:pt x="76150" y="544472"/>
                  </a:lnTo>
                  <a:lnTo>
                    <a:pt x="119936" y="531145"/>
                  </a:lnTo>
                  <a:lnTo>
                    <a:pt x="152300" y="494974"/>
                  </a:lnTo>
                  <a:lnTo>
                    <a:pt x="190375" y="434054"/>
                  </a:lnTo>
                  <a:lnTo>
                    <a:pt x="226546" y="325541"/>
                  </a:lnTo>
                  <a:cubicBezTo>
                    <a:pt x="225911" y="311580"/>
                    <a:pt x="225277" y="297619"/>
                    <a:pt x="224642" y="283658"/>
                  </a:cubicBezTo>
                  <a:lnTo>
                    <a:pt x="234161" y="279851"/>
                  </a:lnTo>
                  <a:lnTo>
                    <a:pt x="245583" y="237969"/>
                  </a:lnTo>
                  <a:lnTo>
                    <a:pt x="245583" y="146589"/>
                  </a:lnTo>
                  <a:lnTo>
                    <a:pt x="230353" y="125648"/>
                  </a:lnTo>
                  <a:lnTo>
                    <a:pt x="215123" y="114225"/>
                  </a:lnTo>
                  <a:lnTo>
                    <a:pt x="213220" y="106610"/>
                  </a:lnTo>
                  <a:lnTo>
                    <a:pt x="184664" y="72343"/>
                  </a:lnTo>
                  <a:lnTo>
                    <a:pt x="184949" y="71905"/>
                  </a:lnTo>
                  <a:lnTo>
                    <a:pt x="230353" y="62824"/>
                  </a:lnTo>
                  <a:lnTo>
                    <a:pt x="249391" y="78054"/>
                  </a:lnTo>
                  <a:lnTo>
                    <a:pt x="253198" y="41883"/>
                  </a:lnTo>
                  <a:lnTo>
                    <a:pt x="283658" y="38075"/>
                  </a:lnTo>
                  <a:lnTo>
                    <a:pt x="308407" y="47594"/>
                  </a:lnTo>
                  <a:lnTo>
                    <a:pt x="312215" y="60920"/>
                  </a:lnTo>
                  <a:lnTo>
                    <a:pt x="388364" y="59016"/>
                  </a:lnTo>
                  <a:lnTo>
                    <a:pt x="407402" y="66631"/>
                  </a:lnTo>
                  <a:lnTo>
                    <a:pt x="451188" y="59016"/>
                  </a:lnTo>
                  <a:lnTo>
                    <a:pt x="489263" y="60920"/>
                  </a:lnTo>
                  <a:lnTo>
                    <a:pt x="496878" y="36171"/>
                  </a:lnTo>
                  <a:lnTo>
                    <a:pt x="519723" y="20941"/>
                  </a:lnTo>
                  <a:lnTo>
                    <a:pt x="559702" y="22845"/>
                  </a:lnTo>
                  <a:lnTo>
                    <a:pt x="563509" y="41883"/>
                  </a:lnTo>
                  <a:lnTo>
                    <a:pt x="593969" y="43786"/>
                  </a:lnTo>
                  <a:lnTo>
                    <a:pt x="601584" y="62824"/>
                  </a:lnTo>
                  <a:lnTo>
                    <a:pt x="626333" y="70439"/>
                  </a:lnTo>
                  <a:lnTo>
                    <a:pt x="635852" y="87573"/>
                  </a:lnTo>
                  <a:lnTo>
                    <a:pt x="660600" y="98995"/>
                  </a:lnTo>
                  <a:lnTo>
                    <a:pt x="660600" y="76150"/>
                  </a:lnTo>
                  <a:lnTo>
                    <a:pt x="687253" y="68535"/>
                  </a:lnTo>
                  <a:lnTo>
                    <a:pt x="710098" y="83765"/>
                  </a:lnTo>
                  <a:lnTo>
                    <a:pt x="710098" y="93284"/>
                  </a:lnTo>
                  <a:lnTo>
                    <a:pt x="740558" y="93284"/>
                  </a:lnTo>
                  <a:lnTo>
                    <a:pt x="759595" y="74246"/>
                  </a:lnTo>
                  <a:lnTo>
                    <a:pt x="772921" y="74246"/>
                  </a:lnTo>
                  <a:lnTo>
                    <a:pt x="788151" y="85669"/>
                  </a:lnTo>
                  <a:lnTo>
                    <a:pt x="795766" y="62824"/>
                  </a:lnTo>
                  <a:lnTo>
                    <a:pt x="818611" y="47594"/>
                  </a:lnTo>
                  <a:lnTo>
                    <a:pt x="847168" y="55209"/>
                  </a:lnTo>
                  <a:lnTo>
                    <a:pt x="849071" y="20941"/>
                  </a:lnTo>
                  <a:lnTo>
                    <a:pt x="875724" y="0"/>
                  </a:lnTo>
                  <a:lnTo>
                    <a:pt x="902376" y="0"/>
                  </a:lnTo>
                  <a:lnTo>
                    <a:pt x="889050" y="57113"/>
                  </a:lnTo>
                  <a:lnTo>
                    <a:pt x="909991" y="78054"/>
                  </a:lnTo>
                  <a:lnTo>
                    <a:pt x="978526" y="74246"/>
                  </a:lnTo>
                  <a:lnTo>
                    <a:pt x="976622" y="89476"/>
                  </a:lnTo>
                  <a:lnTo>
                    <a:pt x="986141" y="104706"/>
                  </a:lnTo>
                  <a:lnTo>
                    <a:pt x="993756" y="142781"/>
                  </a:lnTo>
                  <a:lnTo>
                    <a:pt x="986141" y="158011"/>
                  </a:lnTo>
                  <a:lnTo>
                    <a:pt x="972815" y="154204"/>
                  </a:lnTo>
                  <a:lnTo>
                    <a:pt x="961392" y="180856"/>
                  </a:lnTo>
                  <a:lnTo>
                    <a:pt x="961392" y="196086"/>
                  </a:lnTo>
                  <a:lnTo>
                    <a:pt x="948066" y="207509"/>
                  </a:lnTo>
                  <a:lnTo>
                    <a:pt x="961392" y="222739"/>
                  </a:lnTo>
                  <a:lnTo>
                    <a:pt x="953777" y="249391"/>
                  </a:lnTo>
                  <a:lnTo>
                    <a:pt x="953777" y="270332"/>
                  </a:lnTo>
                  <a:lnTo>
                    <a:pt x="923317" y="279851"/>
                  </a:lnTo>
                  <a:lnTo>
                    <a:pt x="909991" y="316022"/>
                  </a:lnTo>
                  <a:lnTo>
                    <a:pt x="890954" y="327445"/>
                  </a:lnTo>
                  <a:lnTo>
                    <a:pt x="908087" y="346482"/>
                  </a:lnTo>
                  <a:lnTo>
                    <a:pt x="892857" y="361712"/>
                  </a:lnTo>
                  <a:lnTo>
                    <a:pt x="908087" y="394076"/>
                  </a:lnTo>
                  <a:lnTo>
                    <a:pt x="904280" y="405498"/>
                  </a:lnTo>
                  <a:lnTo>
                    <a:pt x="875724" y="422632"/>
                  </a:lnTo>
                  <a:lnTo>
                    <a:pt x="887146" y="449284"/>
                  </a:lnTo>
                  <a:lnTo>
                    <a:pt x="879531" y="533049"/>
                  </a:lnTo>
                  <a:lnTo>
                    <a:pt x="887146" y="555894"/>
                  </a:lnTo>
                  <a:lnTo>
                    <a:pt x="887146" y="574932"/>
                  </a:lnTo>
                  <a:lnTo>
                    <a:pt x="902376" y="626333"/>
                  </a:lnTo>
                  <a:lnTo>
                    <a:pt x="887146" y="637755"/>
                  </a:lnTo>
                  <a:lnTo>
                    <a:pt x="862398" y="618718"/>
                  </a:lnTo>
                  <a:lnTo>
                    <a:pt x="833841" y="635852"/>
                  </a:lnTo>
                  <a:cubicBezTo>
                    <a:pt x="834476" y="650447"/>
                    <a:pt x="835110" y="665043"/>
                    <a:pt x="835745" y="679638"/>
                  </a:cubicBezTo>
                  <a:lnTo>
                    <a:pt x="875724" y="702483"/>
                  </a:lnTo>
                  <a:lnTo>
                    <a:pt x="845264" y="753884"/>
                  </a:lnTo>
                  <a:lnTo>
                    <a:pt x="826226" y="769114"/>
                  </a:lnTo>
                  <a:lnTo>
                    <a:pt x="852879" y="795766"/>
                  </a:lnTo>
                  <a:lnTo>
                    <a:pt x="862398" y="843360"/>
                  </a:lnTo>
                  <a:lnTo>
                    <a:pt x="833841" y="894761"/>
                  </a:lnTo>
                  <a:lnTo>
                    <a:pt x="788151" y="936643"/>
                  </a:lnTo>
                  <a:lnTo>
                    <a:pt x="789493" y="938432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E0C5C9C-BF8D-0A9A-AAFC-D28C7C63FC78}"/>
                </a:ext>
              </a:extLst>
            </p:cNvPr>
            <p:cNvSpPr/>
            <p:nvPr/>
          </p:nvSpPr>
          <p:spPr>
            <a:xfrm>
              <a:off x="1941044" y="5557945"/>
              <a:ext cx="1022947" cy="884901"/>
            </a:xfrm>
            <a:custGeom>
              <a:avLst/>
              <a:gdLst>
                <a:gd name="connsiteX0" fmla="*/ 725664 w 1022947"/>
                <a:gd name="connsiteY0" fmla="*/ 0 h 884901"/>
                <a:gd name="connsiteX1" fmla="*/ 727866 w 1022947"/>
                <a:gd name="connsiteY1" fmla="*/ 408 h 884901"/>
                <a:gd name="connsiteX2" fmla="*/ 762768 w 1022947"/>
                <a:gd name="connsiteY2" fmla="*/ 54347 h 884901"/>
                <a:gd name="connsiteX3" fmla="*/ 797670 w 1022947"/>
                <a:gd name="connsiteY3" fmla="*/ 114633 h 884901"/>
                <a:gd name="connsiteX4" fmla="*/ 845269 w 1022947"/>
                <a:gd name="connsiteY4" fmla="*/ 207030 h 884901"/>
                <a:gd name="connsiteX5" fmla="*/ 835745 w 1022947"/>
                <a:gd name="connsiteY5" fmla="*/ 235600 h 884901"/>
                <a:gd name="connsiteX6" fmla="*/ 816708 w 1022947"/>
                <a:gd name="connsiteY6" fmla="*/ 241549 h 884901"/>
                <a:gd name="connsiteX7" fmla="*/ 820277 w 1022947"/>
                <a:gd name="connsiteY7" fmla="*/ 262966 h 884901"/>
                <a:gd name="connsiteX8" fmla="*/ 835745 w 1022947"/>
                <a:gd name="connsiteY8" fmla="*/ 271295 h 884901"/>
                <a:gd name="connsiteX9" fmla="*/ 857162 w 1022947"/>
                <a:gd name="connsiteY9" fmla="*/ 276055 h 884901"/>
                <a:gd name="connsiteX10" fmla="*/ 858012 w 1022947"/>
                <a:gd name="connsiteY10" fmla="*/ 275755 h 884901"/>
                <a:gd name="connsiteX11" fmla="*/ 867474 w 1022947"/>
                <a:gd name="connsiteY11" fmla="*/ 292316 h 884901"/>
                <a:gd name="connsiteX12" fmla="*/ 880166 w 1022947"/>
                <a:gd name="connsiteY12" fmla="*/ 314526 h 884901"/>
                <a:gd name="connsiteX13" fmla="*/ 845264 w 1022947"/>
                <a:gd name="connsiteY13" fmla="*/ 324045 h 884901"/>
                <a:gd name="connsiteX14" fmla="*/ 842091 w 1022947"/>
                <a:gd name="connsiteY14" fmla="*/ 362120 h 884901"/>
                <a:gd name="connsiteX15" fmla="*/ 854783 w 1022947"/>
                <a:gd name="connsiteY15" fmla="*/ 393849 h 884901"/>
                <a:gd name="connsiteX16" fmla="*/ 873820 w 1022947"/>
                <a:gd name="connsiteY16" fmla="*/ 403368 h 884901"/>
                <a:gd name="connsiteX17" fmla="*/ 902376 w 1022947"/>
                <a:gd name="connsiteY17" fmla="*/ 435097 h 884901"/>
                <a:gd name="connsiteX18" fmla="*/ 921414 w 1022947"/>
                <a:gd name="connsiteY18" fmla="*/ 447789 h 884901"/>
                <a:gd name="connsiteX19" fmla="*/ 943624 w 1022947"/>
                <a:gd name="connsiteY19" fmla="*/ 495382 h 884901"/>
                <a:gd name="connsiteX20" fmla="*/ 927760 w 1022947"/>
                <a:gd name="connsiteY20" fmla="*/ 511247 h 884901"/>
                <a:gd name="connsiteX21" fmla="*/ 949970 w 1022947"/>
                <a:gd name="connsiteY21" fmla="*/ 574705 h 884901"/>
                <a:gd name="connsiteX22" fmla="*/ 975353 w 1022947"/>
                <a:gd name="connsiteY22" fmla="*/ 660374 h 884901"/>
                <a:gd name="connsiteX23" fmla="*/ 975353 w 1022947"/>
                <a:gd name="connsiteY23" fmla="*/ 679411 h 884901"/>
                <a:gd name="connsiteX24" fmla="*/ 981699 w 1022947"/>
                <a:gd name="connsiteY24" fmla="*/ 707967 h 884901"/>
                <a:gd name="connsiteX25" fmla="*/ 949970 w 1022947"/>
                <a:gd name="connsiteY25" fmla="*/ 752388 h 884901"/>
                <a:gd name="connsiteX26" fmla="*/ 949970 w 1022947"/>
                <a:gd name="connsiteY26" fmla="*/ 812673 h 884901"/>
                <a:gd name="connsiteX27" fmla="*/ 934106 w 1022947"/>
                <a:gd name="connsiteY27" fmla="*/ 853921 h 884901"/>
                <a:gd name="connsiteX28" fmla="*/ 991218 w 1022947"/>
                <a:gd name="connsiteY28" fmla="*/ 799982 h 884901"/>
                <a:gd name="connsiteX29" fmla="*/ 997564 w 1022947"/>
                <a:gd name="connsiteY29" fmla="*/ 879304 h 884901"/>
                <a:gd name="connsiteX30" fmla="*/ 1022947 w 1022947"/>
                <a:gd name="connsiteY30" fmla="*/ 879304 h 884901"/>
                <a:gd name="connsiteX31" fmla="*/ 1022947 w 1022947"/>
                <a:gd name="connsiteY31" fmla="*/ 884901 h 884901"/>
                <a:gd name="connsiteX32" fmla="*/ 1342 w 1022947"/>
                <a:gd name="connsiteY32" fmla="*/ 884901 h 884901"/>
                <a:gd name="connsiteX33" fmla="*/ 0 w 1022947"/>
                <a:gd name="connsiteY33" fmla="*/ 883112 h 884901"/>
                <a:gd name="connsiteX34" fmla="*/ 45690 w 1022947"/>
                <a:gd name="connsiteY34" fmla="*/ 841230 h 884901"/>
                <a:gd name="connsiteX35" fmla="*/ 74246 w 1022947"/>
                <a:gd name="connsiteY35" fmla="*/ 789828 h 884901"/>
                <a:gd name="connsiteX36" fmla="*/ 64727 w 1022947"/>
                <a:gd name="connsiteY36" fmla="*/ 742235 h 884901"/>
                <a:gd name="connsiteX37" fmla="*/ 38075 w 1022947"/>
                <a:gd name="connsiteY37" fmla="*/ 715582 h 884901"/>
                <a:gd name="connsiteX38" fmla="*/ 57112 w 1022947"/>
                <a:gd name="connsiteY38" fmla="*/ 700352 h 884901"/>
                <a:gd name="connsiteX39" fmla="*/ 87572 w 1022947"/>
                <a:gd name="connsiteY39" fmla="*/ 648951 h 884901"/>
                <a:gd name="connsiteX40" fmla="*/ 47594 w 1022947"/>
                <a:gd name="connsiteY40" fmla="*/ 626106 h 884901"/>
                <a:gd name="connsiteX41" fmla="*/ 45690 w 1022947"/>
                <a:gd name="connsiteY41" fmla="*/ 582320 h 884901"/>
                <a:gd name="connsiteX42" fmla="*/ 74246 w 1022947"/>
                <a:gd name="connsiteY42" fmla="*/ 565186 h 884901"/>
                <a:gd name="connsiteX43" fmla="*/ 98995 w 1022947"/>
                <a:gd name="connsiteY43" fmla="*/ 584224 h 884901"/>
                <a:gd name="connsiteX44" fmla="*/ 114225 w 1022947"/>
                <a:gd name="connsiteY44" fmla="*/ 572801 h 884901"/>
                <a:gd name="connsiteX45" fmla="*/ 98995 w 1022947"/>
                <a:gd name="connsiteY45" fmla="*/ 521400 h 884901"/>
                <a:gd name="connsiteX46" fmla="*/ 98995 w 1022947"/>
                <a:gd name="connsiteY46" fmla="*/ 502363 h 884901"/>
                <a:gd name="connsiteX47" fmla="*/ 91380 w 1022947"/>
                <a:gd name="connsiteY47" fmla="*/ 479518 h 884901"/>
                <a:gd name="connsiteX48" fmla="*/ 98995 w 1022947"/>
                <a:gd name="connsiteY48" fmla="*/ 395753 h 884901"/>
                <a:gd name="connsiteX49" fmla="*/ 87572 w 1022947"/>
                <a:gd name="connsiteY49" fmla="*/ 369100 h 884901"/>
                <a:gd name="connsiteX50" fmla="*/ 116129 w 1022947"/>
                <a:gd name="connsiteY50" fmla="*/ 351967 h 884901"/>
                <a:gd name="connsiteX51" fmla="*/ 119936 w 1022947"/>
                <a:gd name="connsiteY51" fmla="*/ 340544 h 884901"/>
                <a:gd name="connsiteX52" fmla="*/ 104706 w 1022947"/>
                <a:gd name="connsiteY52" fmla="*/ 308180 h 884901"/>
                <a:gd name="connsiteX53" fmla="*/ 119936 w 1022947"/>
                <a:gd name="connsiteY53" fmla="*/ 292950 h 884901"/>
                <a:gd name="connsiteX54" fmla="*/ 102802 w 1022947"/>
                <a:gd name="connsiteY54" fmla="*/ 273913 h 884901"/>
                <a:gd name="connsiteX55" fmla="*/ 121840 w 1022947"/>
                <a:gd name="connsiteY55" fmla="*/ 262490 h 884901"/>
                <a:gd name="connsiteX56" fmla="*/ 135166 w 1022947"/>
                <a:gd name="connsiteY56" fmla="*/ 226319 h 884901"/>
                <a:gd name="connsiteX57" fmla="*/ 165626 w 1022947"/>
                <a:gd name="connsiteY57" fmla="*/ 216801 h 884901"/>
                <a:gd name="connsiteX58" fmla="*/ 165626 w 1022947"/>
                <a:gd name="connsiteY58" fmla="*/ 195859 h 884901"/>
                <a:gd name="connsiteX59" fmla="*/ 194182 w 1022947"/>
                <a:gd name="connsiteY59" fmla="*/ 226319 h 884901"/>
                <a:gd name="connsiteX60" fmla="*/ 217027 w 1022947"/>
                <a:gd name="connsiteY60" fmla="*/ 226319 h 884901"/>
                <a:gd name="connsiteX61" fmla="*/ 262717 w 1022947"/>
                <a:gd name="connsiteY61" fmla="*/ 199667 h 884901"/>
                <a:gd name="connsiteX62" fmla="*/ 287466 w 1022947"/>
                <a:gd name="connsiteY62" fmla="*/ 199667 h 884901"/>
                <a:gd name="connsiteX63" fmla="*/ 287466 w 1022947"/>
                <a:gd name="connsiteY63" fmla="*/ 171111 h 884901"/>
                <a:gd name="connsiteX64" fmla="*/ 327445 w 1022947"/>
                <a:gd name="connsiteY64" fmla="*/ 140651 h 884901"/>
                <a:gd name="connsiteX65" fmla="*/ 361712 w 1022947"/>
                <a:gd name="connsiteY65" fmla="*/ 134939 h 884901"/>
                <a:gd name="connsiteX66" fmla="*/ 405498 w 1022947"/>
                <a:gd name="connsiteY66" fmla="*/ 100672 h 884901"/>
                <a:gd name="connsiteX67" fmla="*/ 426440 w 1022947"/>
                <a:gd name="connsiteY67" fmla="*/ 100672 h 884901"/>
                <a:gd name="connsiteX68" fmla="*/ 432151 w 1022947"/>
                <a:gd name="connsiteY68" fmla="*/ 87346 h 884901"/>
                <a:gd name="connsiteX69" fmla="*/ 447381 w 1022947"/>
                <a:gd name="connsiteY69" fmla="*/ 79731 h 884901"/>
                <a:gd name="connsiteX70" fmla="*/ 462611 w 1022947"/>
                <a:gd name="connsiteY70" fmla="*/ 87346 h 884901"/>
                <a:gd name="connsiteX71" fmla="*/ 462611 w 1022947"/>
                <a:gd name="connsiteY71" fmla="*/ 98768 h 884901"/>
                <a:gd name="connsiteX72" fmla="*/ 472130 w 1022947"/>
                <a:gd name="connsiteY72" fmla="*/ 117806 h 884901"/>
                <a:gd name="connsiteX73" fmla="*/ 496878 w 1022947"/>
                <a:gd name="connsiteY73" fmla="*/ 98768 h 884901"/>
                <a:gd name="connsiteX74" fmla="*/ 504493 w 1022947"/>
                <a:gd name="connsiteY74" fmla="*/ 87346 h 884901"/>
                <a:gd name="connsiteX75" fmla="*/ 529242 w 1022947"/>
                <a:gd name="connsiteY75" fmla="*/ 87346 h 884901"/>
                <a:gd name="connsiteX76" fmla="*/ 536857 w 1022947"/>
                <a:gd name="connsiteY76" fmla="*/ 79731 h 884901"/>
                <a:gd name="connsiteX77" fmla="*/ 573028 w 1022947"/>
                <a:gd name="connsiteY77" fmla="*/ 77827 h 884901"/>
                <a:gd name="connsiteX78" fmla="*/ 611103 w 1022947"/>
                <a:gd name="connsiteY78" fmla="*/ 98768 h 884901"/>
                <a:gd name="connsiteX79" fmla="*/ 651082 w 1022947"/>
                <a:gd name="connsiteY79" fmla="*/ 79731 h 884901"/>
                <a:gd name="connsiteX80" fmla="*/ 645371 w 1022947"/>
                <a:gd name="connsiteY80" fmla="*/ 53078 h 884901"/>
                <a:gd name="connsiteX81" fmla="*/ 649178 w 1022947"/>
                <a:gd name="connsiteY81" fmla="*/ 39752 h 884901"/>
                <a:gd name="connsiteX82" fmla="*/ 694868 w 1022947"/>
                <a:gd name="connsiteY82" fmla="*/ 24522 h 884901"/>
                <a:gd name="connsiteX83" fmla="*/ 727232 w 1022947"/>
                <a:gd name="connsiteY83" fmla="*/ 1677 h 884901"/>
                <a:gd name="connsiteX0" fmla="*/ 725664 w 1022947"/>
                <a:gd name="connsiteY0" fmla="*/ 0 h 972395"/>
                <a:gd name="connsiteX1" fmla="*/ 727866 w 1022947"/>
                <a:gd name="connsiteY1" fmla="*/ 408 h 972395"/>
                <a:gd name="connsiteX2" fmla="*/ 762768 w 1022947"/>
                <a:gd name="connsiteY2" fmla="*/ 54347 h 972395"/>
                <a:gd name="connsiteX3" fmla="*/ 797670 w 1022947"/>
                <a:gd name="connsiteY3" fmla="*/ 114633 h 972395"/>
                <a:gd name="connsiteX4" fmla="*/ 845269 w 1022947"/>
                <a:gd name="connsiteY4" fmla="*/ 207030 h 972395"/>
                <a:gd name="connsiteX5" fmla="*/ 835745 w 1022947"/>
                <a:gd name="connsiteY5" fmla="*/ 235600 h 972395"/>
                <a:gd name="connsiteX6" fmla="*/ 816708 w 1022947"/>
                <a:gd name="connsiteY6" fmla="*/ 241549 h 972395"/>
                <a:gd name="connsiteX7" fmla="*/ 820277 w 1022947"/>
                <a:gd name="connsiteY7" fmla="*/ 262966 h 972395"/>
                <a:gd name="connsiteX8" fmla="*/ 835745 w 1022947"/>
                <a:gd name="connsiteY8" fmla="*/ 271295 h 972395"/>
                <a:gd name="connsiteX9" fmla="*/ 857162 w 1022947"/>
                <a:gd name="connsiteY9" fmla="*/ 276055 h 972395"/>
                <a:gd name="connsiteX10" fmla="*/ 858012 w 1022947"/>
                <a:gd name="connsiteY10" fmla="*/ 275755 h 972395"/>
                <a:gd name="connsiteX11" fmla="*/ 867474 w 1022947"/>
                <a:gd name="connsiteY11" fmla="*/ 292316 h 972395"/>
                <a:gd name="connsiteX12" fmla="*/ 880166 w 1022947"/>
                <a:gd name="connsiteY12" fmla="*/ 314526 h 972395"/>
                <a:gd name="connsiteX13" fmla="*/ 845264 w 1022947"/>
                <a:gd name="connsiteY13" fmla="*/ 324045 h 972395"/>
                <a:gd name="connsiteX14" fmla="*/ 842091 w 1022947"/>
                <a:gd name="connsiteY14" fmla="*/ 362120 h 972395"/>
                <a:gd name="connsiteX15" fmla="*/ 854783 w 1022947"/>
                <a:gd name="connsiteY15" fmla="*/ 393849 h 972395"/>
                <a:gd name="connsiteX16" fmla="*/ 873820 w 1022947"/>
                <a:gd name="connsiteY16" fmla="*/ 403368 h 972395"/>
                <a:gd name="connsiteX17" fmla="*/ 902376 w 1022947"/>
                <a:gd name="connsiteY17" fmla="*/ 435097 h 972395"/>
                <a:gd name="connsiteX18" fmla="*/ 921414 w 1022947"/>
                <a:gd name="connsiteY18" fmla="*/ 447789 h 972395"/>
                <a:gd name="connsiteX19" fmla="*/ 943624 w 1022947"/>
                <a:gd name="connsiteY19" fmla="*/ 495382 h 972395"/>
                <a:gd name="connsiteX20" fmla="*/ 927760 w 1022947"/>
                <a:gd name="connsiteY20" fmla="*/ 511247 h 972395"/>
                <a:gd name="connsiteX21" fmla="*/ 949970 w 1022947"/>
                <a:gd name="connsiteY21" fmla="*/ 574705 h 972395"/>
                <a:gd name="connsiteX22" fmla="*/ 975353 w 1022947"/>
                <a:gd name="connsiteY22" fmla="*/ 660374 h 972395"/>
                <a:gd name="connsiteX23" fmla="*/ 975353 w 1022947"/>
                <a:gd name="connsiteY23" fmla="*/ 679411 h 972395"/>
                <a:gd name="connsiteX24" fmla="*/ 981699 w 1022947"/>
                <a:gd name="connsiteY24" fmla="*/ 707967 h 972395"/>
                <a:gd name="connsiteX25" fmla="*/ 949970 w 1022947"/>
                <a:gd name="connsiteY25" fmla="*/ 752388 h 972395"/>
                <a:gd name="connsiteX26" fmla="*/ 949970 w 1022947"/>
                <a:gd name="connsiteY26" fmla="*/ 812673 h 972395"/>
                <a:gd name="connsiteX27" fmla="*/ 934106 w 1022947"/>
                <a:gd name="connsiteY27" fmla="*/ 853921 h 972395"/>
                <a:gd name="connsiteX28" fmla="*/ 991218 w 1022947"/>
                <a:gd name="connsiteY28" fmla="*/ 799982 h 972395"/>
                <a:gd name="connsiteX29" fmla="*/ 997564 w 1022947"/>
                <a:gd name="connsiteY29" fmla="*/ 879304 h 972395"/>
                <a:gd name="connsiteX30" fmla="*/ 1022947 w 1022947"/>
                <a:gd name="connsiteY30" fmla="*/ 879304 h 972395"/>
                <a:gd name="connsiteX31" fmla="*/ 1022947 w 1022947"/>
                <a:gd name="connsiteY31" fmla="*/ 884901 h 972395"/>
                <a:gd name="connsiteX32" fmla="*/ 512596 w 1022947"/>
                <a:gd name="connsiteY32" fmla="*/ 972395 h 972395"/>
                <a:gd name="connsiteX33" fmla="*/ 1342 w 1022947"/>
                <a:gd name="connsiteY33" fmla="*/ 884901 h 972395"/>
                <a:gd name="connsiteX34" fmla="*/ 0 w 1022947"/>
                <a:gd name="connsiteY34" fmla="*/ 883112 h 972395"/>
                <a:gd name="connsiteX35" fmla="*/ 45690 w 1022947"/>
                <a:gd name="connsiteY35" fmla="*/ 841230 h 972395"/>
                <a:gd name="connsiteX36" fmla="*/ 74246 w 1022947"/>
                <a:gd name="connsiteY36" fmla="*/ 789828 h 972395"/>
                <a:gd name="connsiteX37" fmla="*/ 64727 w 1022947"/>
                <a:gd name="connsiteY37" fmla="*/ 742235 h 972395"/>
                <a:gd name="connsiteX38" fmla="*/ 38075 w 1022947"/>
                <a:gd name="connsiteY38" fmla="*/ 715582 h 972395"/>
                <a:gd name="connsiteX39" fmla="*/ 57112 w 1022947"/>
                <a:gd name="connsiteY39" fmla="*/ 700352 h 972395"/>
                <a:gd name="connsiteX40" fmla="*/ 87572 w 1022947"/>
                <a:gd name="connsiteY40" fmla="*/ 648951 h 972395"/>
                <a:gd name="connsiteX41" fmla="*/ 47594 w 1022947"/>
                <a:gd name="connsiteY41" fmla="*/ 626106 h 972395"/>
                <a:gd name="connsiteX42" fmla="*/ 45690 w 1022947"/>
                <a:gd name="connsiteY42" fmla="*/ 582320 h 972395"/>
                <a:gd name="connsiteX43" fmla="*/ 74246 w 1022947"/>
                <a:gd name="connsiteY43" fmla="*/ 565186 h 972395"/>
                <a:gd name="connsiteX44" fmla="*/ 98995 w 1022947"/>
                <a:gd name="connsiteY44" fmla="*/ 584224 h 972395"/>
                <a:gd name="connsiteX45" fmla="*/ 114225 w 1022947"/>
                <a:gd name="connsiteY45" fmla="*/ 572801 h 972395"/>
                <a:gd name="connsiteX46" fmla="*/ 98995 w 1022947"/>
                <a:gd name="connsiteY46" fmla="*/ 521400 h 972395"/>
                <a:gd name="connsiteX47" fmla="*/ 98995 w 1022947"/>
                <a:gd name="connsiteY47" fmla="*/ 502363 h 972395"/>
                <a:gd name="connsiteX48" fmla="*/ 91380 w 1022947"/>
                <a:gd name="connsiteY48" fmla="*/ 479518 h 972395"/>
                <a:gd name="connsiteX49" fmla="*/ 98995 w 1022947"/>
                <a:gd name="connsiteY49" fmla="*/ 395753 h 972395"/>
                <a:gd name="connsiteX50" fmla="*/ 87572 w 1022947"/>
                <a:gd name="connsiteY50" fmla="*/ 369100 h 972395"/>
                <a:gd name="connsiteX51" fmla="*/ 116129 w 1022947"/>
                <a:gd name="connsiteY51" fmla="*/ 351967 h 972395"/>
                <a:gd name="connsiteX52" fmla="*/ 119936 w 1022947"/>
                <a:gd name="connsiteY52" fmla="*/ 340544 h 972395"/>
                <a:gd name="connsiteX53" fmla="*/ 104706 w 1022947"/>
                <a:gd name="connsiteY53" fmla="*/ 308180 h 972395"/>
                <a:gd name="connsiteX54" fmla="*/ 119936 w 1022947"/>
                <a:gd name="connsiteY54" fmla="*/ 292950 h 972395"/>
                <a:gd name="connsiteX55" fmla="*/ 102802 w 1022947"/>
                <a:gd name="connsiteY55" fmla="*/ 273913 h 972395"/>
                <a:gd name="connsiteX56" fmla="*/ 121840 w 1022947"/>
                <a:gd name="connsiteY56" fmla="*/ 262490 h 972395"/>
                <a:gd name="connsiteX57" fmla="*/ 135166 w 1022947"/>
                <a:gd name="connsiteY57" fmla="*/ 226319 h 972395"/>
                <a:gd name="connsiteX58" fmla="*/ 165626 w 1022947"/>
                <a:gd name="connsiteY58" fmla="*/ 216801 h 972395"/>
                <a:gd name="connsiteX59" fmla="*/ 165626 w 1022947"/>
                <a:gd name="connsiteY59" fmla="*/ 195859 h 972395"/>
                <a:gd name="connsiteX60" fmla="*/ 194182 w 1022947"/>
                <a:gd name="connsiteY60" fmla="*/ 226319 h 972395"/>
                <a:gd name="connsiteX61" fmla="*/ 217027 w 1022947"/>
                <a:gd name="connsiteY61" fmla="*/ 226319 h 972395"/>
                <a:gd name="connsiteX62" fmla="*/ 262717 w 1022947"/>
                <a:gd name="connsiteY62" fmla="*/ 199667 h 972395"/>
                <a:gd name="connsiteX63" fmla="*/ 287466 w 1022947"/>
                <a:gd name="connsiteY63" fmla="*/ 199667 h 972395"/>
                <a:gd name="connsiteX64" fmla="*/ 287466 w 1022947"/>
                <a:gd name="connsiteY64" fmla="*/ 171111 h 972395"/>
                <a:gd name="connsiteX65" fmla="*/ 327445 w 1022947"/>
                <a:gd name="connsiteY65" fmla="*/ 140651 h 972395"/>
                <a:gd name="connsiteX66" fmla="*/ 361712 w 1022947"/>
                <a:gd name="connsiteY66" fmla="*/ 134939 h 972395"/>
                <a:gd name="connsiteX67" fmla="*/ 405498 w 1022947"/>
                <a:gd name="connsiteY67" fmla="*/ 100672 h 972395"/>
                <a:gd name="connsiteX68" fmla="*/ 426440 w 1022947"/>
                <a:gd name="connsiteY68" fmla="*/ 100672 h 972395"/>
                <a:gd name="connsiteX69" fmla="*/ 432151 w 1022947"/>
                <a:gd name="connsiteY69" fmla="*/ 87346 h 972395"/>
                <a:gd name="connsiteX70" fmla="*/ 447381 w 1022947"/>
                <a:gd name="connsiteY70" fmla="*/ 79731 h 972395"/>
                <a:gd name="connsiteX71" fmla="*/ 462611 w 1022947"/>
                <a:gd name="connsiteY71" fmla="*/ 87346 h 972395"/>
                <a:gd name="connsiteX72" fmla="*/ 462611 w 1022947"/>
                <a:gd name="connsiteY72" fmla="*/ 98768 h 972395"/>
                <a:gd name="connsiteX73" fmla="*/ 472130 w 1022947"/>
                <a:gd name="connsiteY73" fmla="*/ 117806 h 972395"/>
                <a:gd name="connsiteX74" fmla="*/ 496878 w 1022947"/>
                <a:gd name="connsiteY74" fmla="*/ 98768 h 972395"/>
                <a:gd name="connsiteX75" fmla="*/ 504493 w 1022947"/>
                <a:gd name="connsiteY75" fmla="*/ 87346 h 972395"/>
                <a:gd name="connsiteX76" fmla="*/ 529242 w 1022947"/>
                <a:gd name="connsiteY76" fmla="*/ 87346 h 972395"/>
                <a:gd name="connsiteX77" fmla="*/ 536857 w 1022947"/>
                <a:gd name="connsiteY77" fmla="*/ 79731 h 972395"/>
                <a:gd name="connsiteX78" fmla="*/ 573028 w 1022947"/>
                <a:gd name="connsiteY78" fmla="*/ 77827 h 972395"/>
                <a:gd name="connsiteX79" fmla="*/ 611103 w 1022947"/>
                <a:gd name="connsiteY79" fmla="*/ 98768 h 972395"/>
                <a:gd name="connsiteX80" fmla="*/ 651082 w 1022947"/>
                <a:gd name="connsiteY80" fmla="*/ 79731 h 972395"/>
                <a:gd name="connsiteX81" fmla="*/ 645371 w 1022947"/>
                <a:gd name="connsiteY81" fmla="*/ 53078 h 972395"/>
                <a:gd name="connsiteX82" fmla="*/ 649178 w 1022947"/>
                <a:gd name="connsiteY82" fmla="*/ 39752 h 972395"/>
                <a:gd name="connsiteX83" fmla="*/ 694868 w 1022947"/>
                <a:gd name="connsiteY83" fmla="*/ 24522 h 972395"/>
                <a:gd name="connsiteX84" fmla="*/ 727232 w 1022947"/>
                <a:gd name="connsiteY84" fmla="*/ 1677 h 972395"/>
                <a:gd name="connsiteX85" fmla="*/ 725664 w 1022947"/>
                <a:gd name="connsiteY85" fmla="*/ 0 h 972395"/>
                <a:gd name="connsiteX0" fmla="*/ 512596 w 1022947"/>
                <a:gd name="connsiteY0" fmla="*/ 972395 h 1063835"/>
                <a:gd name="connsiteX1" fmla="*/ 1342 w 1022947"/>
                <a:gd name="connsiteY1" fmla="*/ 884901 h 1063835"/>
                <a:gd name="connsiteX2" fmla="*/ 0 w 1022947"/>
                <a:gd name="connsiteY2" fmla="*/ 883112 h 1063835"/>
                <a:gd name="connsiteX3" fmla="*/ 45690 w 1022947"/>
                <a:gd name="connsiteY3" fmla="*/ 841230 h 1063835"/>
                <a:gd name="connsiteX4" fmla="*/ 74246 w 1022947"/>
                <a:gd name="connsiteY4" fmla="*/ 789828 h 1063835"/>
                <a:gd name="connsiteX5" fmla="*/ 64727 w 1022947"/>
                <a:gd name="connsiteY5" fmla="*/ 742235 h 1063835"/>
                <a:gd name="connsiteX6" fmla="*/ 38075 w 1022947"/>
                <a:gd name="connsiteY6" fmla="*/ 715582 h 1063835"/>
                <a:gd name="connsiteX7" fmla="*/ 57112 w 1022947"/>
                <a:gd name="connsiteY7" fmla="*/ 700352 h 1063835"/>
                <a:gd name="connsiteX8" fmla="*/ 87572 w 1022947"/>
                <a:gd name="connsiteY8" fmla="*/ 648951 h 1063835"/>
                <a:gd name="connsiteX9" fmla="*/ 47594 w 1022947"/>
                <a:gd name="connsiteY9" fmla="*/ 626106 h 1063835"/>
                <a:gd name="connsiteX10" fmla="*/ 45690 w 1022947"/>
                <a:gd name="connsiteY10" fmla="*/ 582320 h 1063835"/>
                <a:gd name="connsiteX11" fmla="*/ 74246 w 1022947"/>
                <a:gd name="connsiteY11" fmla="*/ 565186 h 1063835"/>
                <a:gd name="connsiteX12" fmla="*/ 98995 w 1022947"/>
                <a:gd name="connsiteY12" fmla="*/ 584224 h 1063835"/>
                <a:gd name="connsiteX13" fmla="*/ 114225 w 1022947"/>
                <a:gd name="connsiteY13" fmla="*/ 572801 h 1063835"/>
                <a:gd name="connsiteX14" fmla="*/ 98995 w 1022947"/>
                <a:gd name="connsiteY14" fmla="*/ 521400 h 1063835"/>
                <a:gd name="connsiteX15" fmla="*/ 98995 w 1022947"/>
                <a:gd name="connsiteY15" fmla="*/ 502363 h 1063835"/>
                <a:gd name="connsiteX16" fmla="*/ 91380 w 1022947"/>
                <a:gd name="connsiteY16" fmla="*/ 479518 h 1063835"/>
                <a:gd name="connsiteX17" fmla="*/ 98995 w 1022947"/>
                <a:gd name="connsiteY17" fmla="*/ 395753 h 1063835"/>
                <a:gd name="connsiteX18" fmla="*/ 87572 w 1022947"/>
                <a:gd name="connsiteY18" fmla="*/ 369100 h 1063835"/>
                <a:gd name="connsiteX19" fmla="*/ 116129 w 1022947"/>
                <a:gd name="connsiteY19" fmla="*/ 351967 h 1063835"/>
                <a:gd name="connsiteX20" fmla="*/ 119936 w 1022947"/>
                <a:gd name="connsiteY20" fmla="*/ 340544 h 1063835"/>
                <a:gd name="connsiteX21" fmla="*/ 104706 w 1022947"/>
                <a:gd name="connsiteY21" fmla="*/ 308180 h 1063835"/>
                <a:gd name="connsiteX22" fmla="*/ 119936 w 1022947"/>
                <a:gd name="connsiteY22" fmla="*/ 292950 h 1063835"/>
                <a:gd name="connsiteX23" fmla="*/ 102802 w 1022947"/>
                <a:gd name="connsiteY23" fmla="*/ 273913 h 1063835"/>
                <a:gd name="connsiteX24" fmla="*/ 121840 w 1022947"/>
                <a:gd name="connsiteY24" fmla="*/ 262490 h 1063835"/>
                <a:gd name="connsiteX25" fmla="*/ 135166 w 1022947"/>
                <a:gd name="connsiteY25" fmla="*/ 226319 h 1063835"/>
                <a:gd name="connsiteX26" fmla="*/ 165626 w 1022947"/>
                <a:gd name="connsiteY26" fmla="*/ 216801 h 1063835"/>
                <a:gd name="connsiteX27" fmla="*/ 165626 w 1022947"/>
                <a:gd name="connsiteY27" fmla="*/ 195859 h 1063835"/>
                <a:gd name="connsiteX28" fmla="*/ 194182 w 1022947"/>
                <a:gd name="connsiteY28" fmla="*/ 226319 h 1063835"/>
                <a:gd name="connsiteX29" fmla="*/ 217027 w 1022947"/>
                <a:gd name="connsiteY29" fmla="*/ 226319 h 1063835"/>
                <a:gd name="connsiteX30" fmla="*/ 262717 w 1022947"/>
                <a:gd name="connsiteY30" fmla="*/ 199667 h 1063835"/>
                <a:gd name="connsiteX31" fmla="*/ 287466 w 1022947"/>
                <a:gd name="connsiteY31" fmla="*/ 199667 h 1063835"/>
                <a:gd name="connsiteX32" fmla="*/ 287466 w 1022947"/>
                <a:gd name="connsiteY32" fmla="*/ 171111 h 1063835"/>
                <a:gd name="connsiteX33" fmla="*/ 327445 w 1022947"/>
                <a:gd name="connsiteY33" fmla="*/ 140651 h 1063835"/>
                <a:gd name="connsiteX34" fmla="*/ 361712 w 1022947"/>
                <a:gd name="connsiteY34" fmla="*/ 134939 h 1063835"/>
                <a:gd name="connsiteX35" fmla="*/ 405498 w 1022947"/>
                <a:gd name="connsiteY35" fmla="*/ 100672 h 1063835"/>
                <a:gd name="connsiteX36" fmla="*/ 426440 w 1022947"/>
                <a:gd name="connsiteY36" fmla="*/ 100672 h 1063835"/>
                <a:gd name="connsiteX37" fmla="*/ 432151 w 1022947"/>
                <a:gd name="connsiteY37" fmla="*/ 87346 h 1063835"/>
                <a:gd name="connsiteX38" fmla="*/ 447381 w 1022947"/>
                <a:gd name="connsiteY38" fmla="*/ 79731 h 1063835"/>
                <a:gd name="connsiteX39" fmla="*/ 462611 w 1022947"/>
                <a:gd name="connsiteY39" fmla="*/ 87346 h 1063835"/>
                <a:gd name="connsiteX40" fmla="*/ 462611 w 1022947"/>
                <a:gd name="connsiteY40" fmla="*/ 98768 h 1063835"/>
                <a:gd name="connsiteX41" fmla="*/ 472130 w 1022947"/>
                <a:gd name="connsiteY41" fmla="*/ 117806 h 1063835"/>
                <a:gd name="connsiteX42" fmla="*/ 496878 w 1022947"/>
                <a:gd name="connsiteY42" fmla="*/ 98768 h 1063835"/>
                <a:gd name="connsiteX43" fmla="*/ 504493 w 1022947"/>
                <a:gd name="connsiteY43" fmla="*/ 87346 h 1063835"/>
                <a:gd name="connsiteX44" fmla="*/ 529242 w 1022947"/>
                <a:gd name="connsiteY44" fmla="*/ 87346 h 1063835"/>
                <a:gd name="connsiteX45" fmla="*/ 536857 w 1022947"/>
                <a:gd name="connsiteY45" fmla="*/ 79731 h 1063835"/>
                <a:gd name="connsiteX46" fmla="*/ 573028 w 1022947"/>
                <a:gd name="connsiteY46" fmla="*/ 77827 h 1063835"/>
                <a:gd name="connsiteX47" fmla="*/ 611103 w 1022947"/>
                <a:gd name="connsiteY47" fmla="*/ 98768 h 1063835"/>
                <a:gd name="connsiteX48" fmla="*/ 651082 w 1022947"/>
                <a:gd name="connsiteY48" fmla="*/ 79731 h 1063835"/>
                <a:gd name="connsiteX49" fmla="*/ 645371 w 1022947"/>
                <a:gd name="connsiteY49" fmla="*/ 53078 h 1063835"/>
                <a:gd name="connsiteX50" fmla="*/ 649178 w 1022947"/>
                <a:gd name="connsiteY50" fmla="*/ 39752 h 1063835"/>
                <a:gd name="connsiteX51" fmla="*/ 694868 w 1022947"/>
                <a:gd name="connsiteY51" fmla="*/ 24522 h 1063835"/>
                <a:gd name="connsiteX52" fmla="*/ 727232 w 1022947"/>
                <a:gd name="connsiteY52" fmla="*/ 1677 h 1063835"/>
                <a:gd name="connsiteX53" fmla="*/ 725664 w 1022947"/>
                <a:gd name="connsiteY53" fmla="*/ 0 h 1063835"/>
                <a:gd name="connsiteX54" fmla="*/ 727866 w 1022947"/>
                <a:gd name="connsiteY54" fmla="*/ 408 h 1063835"/>
                <a:gd name="connsiteX55" fmla="*/ 762768 w 1022947"/>
                <a:gd name="connsiteY55" fmla="*/ 54347 h 1063835"/>
                <a:gd name="connsiteX56" fmla="*/ 797670 w 1022947"/>
                <a:gd name="connsiteY56" fmla="*/ 114633 h 1063835"/>
                <a:gd name="connsiteX57" fmla="*/ 845269 w 1022947"/>
                <a:gd name="connsiteY57" fmla="*/ 207030 h 1063835"/>
                <a:gd name="connsiteX58" fmla="*/ 835745 w 1022947"/>
                <a:gd name="connsiteY58" fmla="*/ 235600 h 1063835"/>
                <a:gd name="connsiteX59" fmla="*/ 816708 w 1022947"/>
                <a:gd name="connsiteY59" fmla="*/ 241549 h 1063835"/>
                <a:gd name="connsiteX60" fmla="*/ 820277 w 1022947"/>
                <a:gd name="connsiteY60" fmla="*/ 262966 h 1063835"/>
                <a:gd name="connsiteX61" fmla="*/ 835745 w 1022947"/>
                <a:gd name="connsiteY61" fmla="*/ 271295 h 1063835"/>
                <a:gd name="connsiteX62" fmla="*/ 857162 w 1022947"/>
                <a:gd name="connsiteY62" fmla="*/ 276055 h 1063835"/>
                <a:gd name="connsiteX63" fmla="*/ 858012 w 1022947"/>
                <a:gd name="connsiteY63" fmla="*/ 275755 h 1063835"/>
                <a:gd name="connsiteX64" fmla="*/ 867474 w 1022947"/>
                <a:gd name="connsiteY64" fmla="*/ 292316 h 1063835"/>
                <a:gd name="connsiteX65" fmla="*/ 880166 w 1022947"/>
                <a:gd name="connsiteY65" fmla="*/ 314526 h 1063835"/>
                <a:gd name="connsiteX66" fmla="*/ 845264 w 1022947"/>
                <a:gd name="connsiteY66" fmla="*/ 324045 h 1063835"/>
                <a:gd name="connsiteX67" fmla="*/ 842091 w 1022947"/>
                <a:gd name="connsiteY67" fmla="*/ 362120 h 1063835"/>
                <a:gd name="connsiteX68" fmla="*/ 854783 w 1022947"/>
                <a:gd name="connsiteY68" fmla="*/ 393849 h 1063835"/>
                <a:gd name="connsiteX69" fmla="*/ 873820 w 1022947"/>
                <a:gd name="connsiteY69" fmla="*/ 403368 h 1063835"/>
                <a:gd name="connsiteX70" fmla="*/ 902376 w 1022947"/>
                <a:gd name="connsiteY70" fmla="*/ 435097 h 1063835"/>
                <a:gd name="connsiteX71" fmla="*/ 921414 w 1022947"/>
                <a:gd name="connsiteY71" fmla="*/ 447789 h 1063835"/>
                <a:gd name="connsiteX72" fmla="*/ 943624 w 1022947"/>
                <a:gd name="connsiteY72" fmla="*/ 495382 h 1063835"/>
                <a:gd name="connsiteX73" fmla="*/ 927760 w 1022947"/>
                <a:gd name="connsiteY73" fmla="*/ 511247 h 1063835"/>
                <a:gd name="connsiteX74" fmla="*/ 949970 w 1022947"/>
                <a:gd name="connsiteY74" fmla="*/ 574705 h 1063835"/>
                <a:gd name="connsiteX75" fmla="*/ 975353 w 1022947"/>
                <a:gd name="connsiteY75" fmla="*/ 660374 h 1063835"/>
                <a:gd name="connsiteX76" fmla="*/ 975353 w 1022947"/>
                <a:gd name="connsiteY76" fmla="*/ 679411 h 1063835"/>
                <a:gd name="connsiteX77" fmla="*/ 981699 w 1022947"/>
                <a:gd name="connsiteY77" fmla="*/ 707967 h 1063835"/>
                <a:gd name="connsiteX78" fmla="*/ 949970 w 1022947"/>
                <a:gd name="connsiteY78" fmla="*/ 752388 h 1063835"/>
                <a:gd name="connsiteX79" fmla="*/ 949970 w 1022947"/>
                <a:gd name="connsiteY79" fmla="*/ 812673 h 1063835"/>
                <a:gd name="connsiteX80" fmla="*/ 934106 w 1022947"/>
                <a:gd name="connsiteY80" fmla="*/ 853921 h 1063835"/>
                <a:gd name="connsiteX81" fmla="*/ 991218 w 1022947"/>
                <a:gd name="connsiteY81" fmla="*/ 799982 h 1063835"/>
                <a:gd name="connsiteX82" fmla="*/ 997564 w 1022947"/>
                <a:gd name="connsiteY82" fmla="*/ 879304 h 1063835"/>
                <a:gd name="connsiteX83" fmla="*/ 1022947 w 1022947"/>
                <a:gd name="connsiteY83" fmla="*/ 879304 h 1063835"/>
                <a:gd name="connsiteX84" fmla="*/ 1022947 w 1022947"/>
                <a:gd name="connsiteY84" fmla="*/ 884901 h 1063835"/>
                <a:gd name="connsiteX85" fmla="*/ 604036 w 1022947"/>
                <a:gd name="connsiteY85" fmla="*/ 1063835 h 1063835"/>
                <a:gd name="connsiteX0" fmla="*/ 1342 w 1022947"/>
                <a:gd name="connsiteY0" fmla="*/ 884901 h 1063835"/>
                <a:gd name="connsiteX1" fmla="*/ 0 w 1022947"/>
                <a:gd name="connsiteY1" fmla="*/ 883112 h 1063835"/>
                <a:gd name="connsiteX2" fmla="*/ 45690 w 1022947"/>
                <a:gd name="connsiteY2" fmla="*/ 841230 h 1063835"/>
                <a:gd name="connsiteX3" fmla="*/ 74246 w 1022947"/>
                <a:gd name="connsiteY3" fmla="*/ 789828 h 1063835"/>
                <a:gd name="connsiteX4" fmla="*/ 64727 w 1022947"/>
                <a:gd name="connsiteY4" fmla="*/ 742235 h 1063835"/>
                <a:gd name="connsiteX5" fmla="*/ 38075 w 1022947"/>
                <a:gd name="connsiteY5" fmla="*/ 715582 h 1063835"/>
                <a:gd name="connsiteX6" fmla="*/ 57112 w 1022947"/>
                <a:gd name="connsiteY6" fmla="*/ 700352 h 1063835"/>
                <a:gd name="connsiteX7" fmla="*/ 87572 w 1022947"/>
                <a:gd name="connsiteY7" fmla="*/ 648951 h 1063835"/>
                <a:gd name="connsiteX8" fmla="*/ 47594 w 1022947"/>
                <a:gd name="connsiteY8" fmla="*/ 626106 h 1063835"/>
                <a:gd name="connsiteX9" fmla="*/ 45690 w 1022947"/>
                <a:gd name="connsiteY9" fmla="*/ 582320 h 1063835"/>
                <a:gd name="connsiteX10" fmla="*/ 74246 w 1022947"/>
                <a:gd name="connsiteY10" fmla="*/ 565186 h 1063835"/>
                <a:gd name="connsiteX11" fmla="*/ 98995 w 1022947"/>
                <a:gd name="connsiteY11" fmla="*/ 584224 h 1063835"/>
                <a:gd name="connsiteX12" fmla="*/ 114225 w 1022947"/>
                <a:gd name="connsiteY12" fmla="*/ 572801 h 1063835"/>
                <a:gd name="connsiteX13" fmla="*/ 98995 w 1022947"/>
                <a:gd name="connsiteY13" fmla="*/ 521400 h 1063835"/>
                <a:gd name="connsiteX14" fmla="*/ 98995 w 1022947"/>
                <a:gd name="connsiteY14" fmla="*/ 502363 h 1063835"/>
                <a:gd name="connsiteX15" fmla="*/ 91380 w 1022947"/>
                <a:gd name="connsiteY15" fmla="*/ 479518 h 1063835"/>
                <a:gd name="connsiteX16" fmla="*/ 98995 w 1022947"/>
                <a:gd name="connsiteY16" fmla="*/ 395753 h 1063835"/>
                <a:gd name="connsiteX17" fmla="*/ 87572 w 1022947"/>
                <a:gd name="connsiteY17" fmla="*/ 369100 h 1063835"/>
                <a:gd name="connsiteX18" fmla="*/ 116129 w 1022947"/>
                <a:gd name="connsiteY18" fmla="*/ 351967 h 1063835"/>
                <a:gd name="connsiteX19" fmla="*/ 119936 w 1022947"/>
                <a:gd name="connsiteY19" fmla="*/ 340544 h 1063835"/>
                <a:gd name="connsiteX20" fmla="*/ 104706 w 1022947"/>
                <a:gd name="connsiteY20" fmla="*/ 308180 h 1063835"/>
                <a:gd name="connsiteX21" fmla="*/ 119936 w 1022947"/>
                <a:gd name="connsiteY21" fmla="*/ 292950 h 1063835"/>
                <a:gd name="connsiteX22" fmla="*/ 102802 w 1022947"/>
                <a:gd name="connsiteY22" fmla="*/ 273913 h 1063835"/>
                <a:gd name="connsiteX23" fmla="*/ 121840 w 1022947"/>
                <a:gd name="connsiteY23" fmla="*/ 262490 h 1063835"/>
                <a:gd name="connsiteX24" fmla="*/ 135166 w 1022947"/>
                <a:gd name="connsiteY24" fmla="*/ 226319 h 1063835"/>
                <a:gd name="connsiteX25" fmla="*/ 165626 w 1022947"/>
                <a:gd name="connsiteY25" fmla="*/ 216801 h 1063835"/>
                <a:gd name="connsiteX26" fmla="*/ 165626 w 1022947"/>
                <a:gd name="connsiteY26" fmla="*/ 195859 h 1063835"/>
                <a:gd name="connsiteX27" fmla="*/ 194182 w 1022947"/>
                <a:gd name="connsiteY27" fmla="*/ 226319 h 1063835"/>
                <a:gd name="connsiteX28" fmla="*/ 217027 w 1022947"/>
                <a:gd name="connsiteY28" fmla="*/ 226319 h 1063835"/>
                <a:gd name="connsiteX29" fmla="*/ 262717 w 1022947"/>
                <a:gd name="connsiteY29" fmla="*/ 199667 h 1063835"/>
                <a:gd name="connsiteX30" fmla="*/ 287466 w 1022947"/>
                <a:gd name="connsiteY30" fmla="*/ 199667 h 1063835"/>
                <a:gd name="connsiteX31" fmla="*/ 287466 w 1022947"/>
                <a:gd name="connsiteY31" fmla="*/ 171111 h 1063835"/>
                <a:gd name="connsiteX32" fmla="*/ 327445 w 1022947"/>
                <a:gd name="connsiteY32" fmla="*/ 140651 h 1063835"/>
                <a:gd name="connsiteX33" fmla="*/ 361712 w 1022947"/>
                <a:gd name="connsiteY33" fmla="*/ 134939 h 1063835"/>
                <a:gd name="connsiteX34" fmla="*/ 405498 w 1022947"/>
                <a:gd name="connsiteY34" fmla="*/ 100672 h 1063835"/>
                <a:gd name="connsiteX35" fmla="*/ 426440 w 1022947"/>
                <a:gd name="connsiteY35" fmla="*/ 100672 h 1063835"/>
                <a:gd name="connsiteX36" fmla="*/ 432151 w 1022947"/>
                <a:gd name="connsiteY36" fmla="*/ 87346 h 1063835"/>
                <a:gd name="connsiteX37" fmla="*/ 447381 w 1022947"/>
                <a:gd name="connsiteY37" fmla="*/ 79731 h 1063835"/>
                <a:gd name="connsiteX38" fmla="*/ 462611 w 1022947"/>
                <a:gd name="connsiteY38" fmla="*/ 87346 h 1063835"/>
                <a:gd name="connsiteX39" fmla="*/ 462611 w 1022947"/>
                <a:gd name="connsiteY39" fmla="*/ 98768 h 1063835"/>
                <a:gd name="connsiteX40" fmla="*/ 472130 w 1022947"/>
                <a:gd name="connsiteY40" fmla="*/ 117806 h 1063835"/>
                <a:gd name="connsiteX41" fmla="*/ 496878 w 1022947"/>
                <a:gd name="connsiteY41" fmla="*/ 98768 h 1063835"/>
                <a:gd name="connsiteX42" fmla="*/ 504493 w 1022947"/>
                <a:gd name="connsiteY42" fmla="*/ 87346 h 1063835"/>
                <a:gd name="connsiteX43" fmla="*/ 529242 w 1022947"/>
                <a:gd name="connsiteY43" fmla="*/ 87346 h 1063835"/>
                <a:gd name="connsiteX44" fmla="*/ 536857 w 1022947"/>
                <a:gd name="connsiteY44" fmla="*/ 79731 h 1063835"/>
                <a:gd name="connsiteX45" fmla="*/ 573028 w 1022947"/>
                <a:gd name="connsiteY45" fmla="*/ 77827 h 1063835"/>
                <a:gd name="connsiteX46" fmla="*/ 611103 w 1022947"/>
                <a:gd name="connsiteY46" fmla="*/ 98768 h 1063835"/>
                <a:gd name="connsiteX47" fmla="*/ 651082 w 1022947"/>
                <a:gd name="connsiteY47" fmla="*/ 79731 h 1063835"/>
                <a:gd name="connsiteX48" fmla="*/ 645371 w 1022947"/>
                <a:gd name="connsiteY48" fmla="*/ 53078 h 1063835"/>
                <a:gd name="connsiteX49" fmla="*/ 649178 w 1022947"/>
                <a:gd name="connsiteY49" fmla="*/ 39752 h 1063835"/>
                <a:gd name="connsiteX50" fmla="*/ 694868 w 1022947"/>
                <a:gd name="connsiteY50" fmla="*/ 24522 h 1063835"/>
                <a:gd name="connsiteX51" fmla="*/ 727232 w 1022947"/>
                <a:gd name="connsiteY51" fmla="*/ 1677 h 1063835"/>
                <a:gd name="connsiteX52" fmla="*/ 725664 w 1022947"/>
                <a:gd name="connsiteY52" fmla="*/ 0 h 1063835"/>
                <a:gd name="connsiteX53" fmla="*/ 727866 w 1022947"/>
                <a:gd name="connsiteY53" fmla="*/ 408 h 1063835"/>
                <a:gd name="connsiteX54" fmla="*/ 762768 w 1022947"/>
                <a:gd name="connsiteY54" fmla="*/ 54347 h 1063835"/>
                <a:gd name="connsiteX55" fmla="*/ 797670 w 1022947"/>
                <a:gd name="connsiteY55" fmla="*/ 114633 h 1063835"/>
                <a:gd name="connsiteX56" fmla="*/ 845269 w 1022947"/>
                <a:gd name="connsiteY56" fmla="*/ 207030 h 1063835"/>
                <a:gd name="connsiteX57" fmla="*/ 835745 w 1022947"/>
                <a:gd name="connsiteY57" fmla="*/ 235600 h 1063835"/>
                <a:gd name="connsiteX58" fmla="*/ 816708 w 1022947"/>
                <a:gd name="connsiteY58" fmla="*/ 241549 h 1063835"/>
                <a:gd name="connsiteX59" fmla="*/ 820277 w 1022947"/>
                <a:gd name="connsiteY59" fmla="*/ 262966 h 1063835"/>
                <a:gd name="connsiteX60" fmla="*/ 835745 w 1022947"/>
                <a:gd name="connsiteY60" fmla="*/ 271295 h 1063835"/>
                <a:gd name="connsiteX61" fmla="*/ 857162 w 1022947"/>
                <a:gd name="connsiteY61" fmla="*/ 276055 h 1063835"/>
                <a:gd name="connsiteX62" fmla="*/ 858012 w 1022947"/>
                <a:gd name="connsiteY62" fmla="*/ 275755 h 1063835"/>
                <a:gd name="connsiteX63" fmla="*/ 867474 w 1022947"/>
                <a:gd name="connsiteY63" fmla="*/ 292316 h 1063835"/>
                <a:gd name="connsiteX64" fmla="*/ 880166 w 1022947"/>
                <a:gd name="connsiteY64" fmla="*/ 314526 h 1063835"/>
                <a:gd name="connsiteX65" fmla="*/ 845264 w 1022947"/>
                <a:gd name="connsiteY65" fmla="*/ 324045 h 1063835"/>
                <a:gd name="connsiteX66" fmla="*/ 842091 w 1022947"/>
                <a:gd name="connsiteY66" fmla="*/ 362120 h 1063835"/>
                <a:gd name="connsiteX67" fmla="*/ 854783 w 1022947"/>
                <a:gd name="connsiteY67" fmla="*/ 393849 h 1063835"/>
                <a:gd name="connsiteX68" fmla="*/ 873820 w 1022947"/>
                <a:gd name="connsiteY68" fmla="*/ 403368 h 1063835"/>
                <a:gd name="connsiteX69" fmla="*/ 902376 w 1022947"/>
                <a:gd name="connsiteY69" fmla="*/ 435097 h 1063835"/>
                <a:gd name="connsiteX70" fmla="*/ 921414 w 1022947"/>
                <a:gd name="connsiteY70" fmla="*/ 447789 h 1063835"/>
                <a:gd name="connsiteX71" fmla="*/ 943624 w 1022947"/>
                <a:gd name="connsiteY71" fmla="*/ 495382 h 1063835"/>
                <a:gd name="connsiteX72" fmla="*/ 927760 w 1022947"/>
                <a:gd name="connsiteY72" fmla="*/ 511247 h 1063835"/>
                <a:gd name="connsiteX73" fmla="*/ 949970 w 1022947"/>
                <a:gd name="connsiteY73" fmla="*/ 574705 h 1063835"/>
                <a:gd name="connsiteX74" fmla="*/ 975353 w 1022947"/>
                <a:gd name="connsiteY74" fmla="*/ 660374 h 1063835"/>
                <a:gd name="connsiteX75" fmla="*/ 975353 w 1022947"/>
                <a:gd name="connsiteY75" fmla="*/ 679411 h 1063835"/>
                <a:gd name="connsiteX76" fmla="*/ 981699 w 1022947"/>
                <a:gd name="connsiteY76" fmla="*/ 707967 h 1063835"/>
                <a:gd name="connsiteX77" fmla="*/ 949970 w 1022947"/>
                <a:gd name="connsiteY77" fmla="*/ 752388 h 1063835"/>
                <a:gd name="connsiteX78" fmla="*/ 949970 w 1022947"/>
                <a:gd name="connsiteY78" fmla="*/ 812673 h 1063835"/>
                <a:gd name="connsiteX79" fmla="*/ 934106 w 1022947"/>
                <a:gd name="connsiteY79" fmla="*/ 853921 h 1063835"/>
                <a:gd name="connsiteX80" fmla="*/ 991218 w 1022947"/>
                <a:gd name="connsiteY80" fmla="*/ 799982 h 1063835"/>
                <a:gd name="connsiteX81" fmla="*/ 997564 w 1022947"/>
                <a:gd name="connsiteY81" fmla="*/ 879304 h 1063835"/>
                <a:gd name="connsiteX82" fmla="*/ 1022947 w 1022947"/>
                <a:gd name="connsiteY82" fmla="*/ 879304 h 1063835"/>
                <a:gd name="connsiteX83" fmla="*/ 1022947 w 1022947"/>
                <a:gd name="connsiteY83" fmla="*/ 884901 h 1063835"/>
                <a:gd name="connsiteX84" fmla="*/ 604036 w 1022947"/>
                <a:gd name="connsiteY84" fmla="*/ 1063835 h 1063835"/>
                <a:gd name="connsiteX0" fmla="*/ 1342 w 1022947"/>
                <a:gd name="connsiteY0" fmla="*/ 884901 h 884901"/>
                <a:gd name="connsiteX1" fmla="*/ 0 w 1022947"/>
                <a:gd name="connsiteY1" fmla="*/ 883112 h 884901"/>
                <a:gd name="connsiteX2" fmla="*/ 45690 w 1022947"/>
                <a:gd name="connsiteY2" fmla="*/ 841230 h 884901"/>
                <a:gd name="connsiteX3" fmla="*/ 74246 w 1022947"/>
                <a:gd name="connsiteY3" fmla="*/ 789828 h 884901"/>
                <a:gd name="connsiteX4" fmla="*/ 64727 w 1022947"/>
                <a:gd name="connsiteY4" fmla="*/ 742235 h 884901"/>
                <a:gd name="connsiteX5" fmla="*/ 38075 w 1022947"/>
                <a:gd name="connsiteY5" fmla="*/ 715582 h 884901"/>
                <a:gd name="connsiteX6" fmla="*/ 57112 w 1022947"/>
                <a:gd name="connsiteY6" fmla="*/ 700352 h 884901"/>
                <a:gd name="connsiteX7" fmla="*/ 87572 w 1022947"/>
                <a:gd name="connsiteY7" fmla="*/ 648951 h 884901"/>
                <a:gd name="connsiteX8" fmla="*/ 47594 w 1022947"/>
                <a:gd name="connsiteY8" fmla="*/ 626106 h 884901"/>
                <a:gd name="connsiteX9" fmla="*/ 45690 w 1022947"/>
                <a:gd name="connsiteY9" fmla="*/ 582320 h 884901"/>
                <a:gd name="connsiteX10" fmla="*/ 74246 w 1022947"/>
                <a:gd name="connsiteY10" fmla="*/ 565186 h 884901"/>
                <a:gd name="connsiteX11" fmla="*/ 98995 w 1022947"/>
                <a:gd name="connsiteY11" fmla="*/ 584224 h 884901"/>
                <a:gd name="connsiteX12" fmla="*/ 114225 w 1022947"/>
                <a:gd name="connsiteY12" fmla="*/ 572801 h 884901"/>
                <a:gd name="connsiteX13" fmla="*/ 98995 w 1022947"/>
                <a:gd name="connsiteY13" fmla="*/ 521400 h 884901"/>
                <a:gd name="connsiteX14" fmla="*/ 98995 w 1022947"/>
                <a:gd name="connsiteY14" fmla="*/ 502363 h 884901"/>
                <a:gd name="connsiteX15" fmla="*/ 91380 w 1022947"/>
                <a:gd name="connsiteY15" fmla="*/ 479518 h 884901"/>
                <a:gd name="connsiteX16" fmla="*/ 98995 w 1022947"/>
                <a:gd name="connsiteY16" fmla="*/ 395753 h 884901"/>
                <a:gd name="connsiteX17" fmla="*/ 87572 w 1022947"/>
                <a:gd name="connsiteY17" fmla="*/ 369100 h 884901"/>
                <a:gd name="connsiteX18" fmla="*/ 116129 w 1022947"/>
                <a:gd name="connsiteY18" fmla="*/ 351967 h 884901"/>
                <a:gd name="connsiteX19" fmla="*/ 119936 w 1022947"/>
                <a:gd name="connsiteY19" fmla="*/ 340544 h 884901"/>
                <a:gd name="connsiteX20" fmla="*/ 104706 w 1022947"/>
                <a:gd name="connsiteY20" fmla="*/ 308180 h 884901"/>
                <a:gd name="connsiteX21" fmla="*/ 119936 w 1022947"/>
                <a:gd name="connsiteY21" fmla="*/ 292950 h 884901"/>
                <a:gd name="connsiteX22" fmla="*/ 102802 w 1022947"/>
                <a:gd name="connsiteY22" fmla="*/ 273913 h 884901"/>
                <a:gd name="connsiteX23" fmla="*/ 121840 w 1022947"/>
                <a:gd name="connsiteY23" fmla="*/ 262490 h 884901"/>
                <a:gd name="connsiteX24" fmla="*/ 135166 w 1022947"/>
                <a:gd name="connsiteY24" fmla="*/ 226319 h 884901"/>
                <a:gd name="connsiteX25" fmla="*/ 165626 w 1022947"/>
                <a:gd name="connsiteY25" fmla="*/ 216801 h 884901"/>
                <a:gd name="connsiteX26" fmla="*/ 165626 w 1022947"/>
                <a:gd name="connsiteY26" fmla="*/ 195859 h 884901"/>
                <a:gd name="connsiteX27" fmla="*/ 194182 w 1022947"/>
                <a:gd name="connsiteY27" fmla="*/ 226319 h 884901"/>
                <a:gd name="connsiteX28" fmla="*/ 217027 w 1022947"/>
                <a:gd name="connsiteY28" fmla="*/ 226319 h 884901"/>
                <a:gd name="connsiteX29" fmla="*/ 262717 w 1022947"/>
                <a:gd name="connsiteY29" fmla="*/ 199667 h 884901"/>
                <a:gd name="connsiteX30" fmla="*/ 287466 w 1022947"/>
                <a:gd name="connsiteY30" fmla="*/ 199667 h 884901"/>
                <a:gd name="connsiteX31" fmla="*/ 287466 w 1022947"/>
                <a:gd name="connsiteY31" fmla="*/ 171111 h 884901"/>
                <a:gd name="connsiteX32" fmla="*/ 327445 w 1022947"/>
                <a:gd name="connsiteY32" fmla="*/ 140651 h 884901"/>
                <a:gd name="connsiteX33" fmla="*/ 361712 w 1022947"/>
                <a:gd name="connsiteY33" fmla="*/ 134939 h 884901"/>
                <a:gd name="connsiteX34" fmla="*/ 405498 w 1022947"/>
                <a:gd name="connsiteY34" fmla="*/ 100672 h 884901"/>
                <a:gd name="connsiteX35" fmla="*/ 426440 w 1022947"/>
                <a:gd name="connsiteY35" fmla="*/ 100672 h 884901"/>
                <a:gd name="connsiteX36" fmla="*/ 432151 w 1022947"/>
                <a:gd name="connsiteY36" fmla="*/ 87346 h 884901"/>
                <a:gd name="connsiteX37" fmla="*/ 447381 w 1022947"/>
                <a:gd name="connsiteY37" fmla="*/ 79731 h 884901"/>
                <a:gd name="connsiteX38" fmla="*/ 462611 w 1022947"/>
                <a:gd name="connsiteY38" fmla="*/ 87346 h 884901"/>
                <a:gd name="connsiteX39" fmla="*/ 462611 w 1022947"/>
                <a:gd name="connsiteY39" fmla="*/ 98768 h 884901"/>
                <a:gd name="connsiteX40" fmla="*/ 472130 w 1022947"/>
                <a:gd name="connsiteY40" fmla="*/ 117806 h 884901"/>
                <a:gd name="connsiteX41" fmla="*/ 496878 w 1022947"/>
                <a:gd name="connsiteY41" fmla="*/ 98768 h 884901"/>
                <a:gd name="connsiteX42" fmla="*/ 504493 w 1022947"/>
                <a:gd name="connsiteY42" fmla="*/ 87346 h 884901"/>
                <a:gd name="connsiteX43" fmla="*/ 529242 w 1022947"/>
                <a:gd name="connsiteY43" fmla="*/ 87346 h 884901"/>
                <a:gd name="connsiteX44" fmla="*/ 536857 w 1022947"/>
                <a:gd name="connsiteY44" fmla="*/ 79731 h 884901"/>
                <a:gd name="connsiteX45" fmla="*/ 573028 w 1022947"/>
                <a:gd name="connsiteY45" fmla="*/ 77827 h 884901"/>
                <a:gd name="connsiteX46" fmla="*/ 611103 w 1022947"/>
                <a:gd name="connsiteY46" fmla="*/ 98768 h 884901"/>
                <a:gd name="connsiteX47" fmla="*/ 651082 w 1022947"/>
                <a:gd name="connsiteY47" fmla="*/ 79731 h 884901"/>
                <a:gd name="connsiteX48" fmla="*/ 645371 w 1022947"/>
                <a:gd name="connsiteY48" fmla="*/ 53078 h 884901"/>
                <a:gd name="connsiteX49" fmla="*/ 649178 w 1022947"/>
                <a:gd name="connsiteY49" fmla="*/ 39752 h 884901"/>
                <a:gd name="connsiteX50" fmla="*/ 694868 w 1022947"/>
                <a:gd name="connsiteY50" fmla="*/ 24522 h 884901"/>
                <a:gd name="connsiteX51" fmla="*/ 727232 w 1022947"/>
                <a:gd name="connsiteY51" fmla="*/ 1677 h 884901"/>
                <a:gd name="connsiteX52" fmla="*/ 725664 w 1022947"/>
                <a:gd name="connsiteY52" fmla="*/ 0 h 884901"/>
                <a:gd name="connsiteX53" fmla="*/ 727866 w 1022947"/>
                <a:gd name="connsiteY53" fmla="*/ 408 h 884901"/>
                <a:gd name="connsiteX54" fmla="*/ 762768 w 1022947"/>
                <a:gd name="connsiteY54" fmla="*/ 54347 h 884901"/>
                <a:gd name="connsiteX55" fmla="*/ 797670 w 1022947"/>
                <a:gd name="connsiteY55" fmla="*/ 114633 h 884901"/>
                <a:gd name="connsiteX56" fmla="*/ 845269 w 1022947"/>
                <a:gd name="connsiteY56" fmla="*/ 207030 h 884901"/>
                <a:gd name="connsiteX57" fmla="*/ 835745 w 1022947"/>
                <a:gd name="connsiteY57" fmla="*/ 235600 h 884901"/>
                <a:gd name="connsiteX58" fmla="*/ 816708 w 1022947"/>
                <a:gd name="connsiteY58" fmla="*/ 241549 h 884901"/>
                <a:gd name="connsiteX59" fmla="*/ 820277 w 1022947"/>
                <a:gd name="connsiteY59" fmla="*/ 262966 h 884901"/>
                <a:gd name="connsiteX60" fmla="*/ 835745 w 1022947"/>
                <a:gd name="connsiteY60" fmla="*/ 271295 h 884901"/>
                <a:gd name="connsiteX61" fmla="*/ 857162 w 1022947"/>
                <a:gd name="connsiteY61" fmla="*/ 276055 h 884901"/>
                <a:gd name="connsiteX62" fmla="*/ 858012 w 1022947"/>
                <a:gd name="connsiteY62" fmla="*/ 275755 h 884901"/>
                <a:gd name="connsiteX63" fmla="*/ 867474 w 1022947"/>
                <a:gd name="connsiteY63" fmla="*/ 292316 h 884901"/>
                <a:gd name="connsiteX64" fmla="*/ 880166 w 1022947"/>
                <a:gd name="connsiteY64" fmla="*/ 314526 h 884901"/>
                <a:gd name="connsiteX65" fmla="*/ 845264 w 1022947"/>
                <a:gd name="connsiteY65" fmla="*/ 324045 h 884901"/>
                <a:gd name="connsiteX66" fmla="*/ 842091 w 1022947"/>
                <a:gd name="connsiteY66" fmla="*/ 362120 h 884901"/>
                <a:gd name="connsiteX67" fmla="*/ 854783 w 1022947"/>
                <a:gd name="connsiteY67" fmla="*/ 393849 h 884901"/>
                <a:gd name="connsiteX68" fmla="*/ 873820 w 1022947"/>
                <a:gd name="connsiteY68" fmla="*/ 403368 h 884901"/>
                <a:gd name="connsiteX69" fmla="*/ 902376 w 1022947"/>
                <a:gd name="connsiteY69" fmla="*/ 435097 h 884901"/>
                <a:gd name="connsiteX70" fmla="*/ 921414 w 1022947"/>
                <a:gd name="connsiteY70" fmla="*/ 447789 h 884901"/>
                <a:gd name="connsiteX71" fmla="*/ 943624 w 1022947"/>
                <a:gd name="connsiteY71" fmla="*/ 495382 h 884901"/>
                <a:gd name="connsiteX72" fmla="*/ 927760 w 1022947"/>
                <a:gd name="connsiteY72" fmla="*/ 511247 h 884901"/>
                <a:gd name="connsiteX73" fmla="*/ 949970 w 1022947"/>
                <a:gd name="connsiteY73" fmla="*/ 574705 h 884901"/>
                <a:gd name="connsiteX74" fmla="*/ 975353 w 1022947"/>
                <a:gd name="connsiteY74" fmla="*/ 660374 h 884901"/>
                <a:gd name="connsiteX75" fmla="*/ 975353 w 1022947"/>
                <a:gd name="connsiteY75" fmla="*/ 679411 h 884901"/>
                <a:gd name="connsiteX76" fmla="*/ 981699 w 1022947"/>
                <a:gd name="connsiteY76" fmla="*/ 707967 h 884901"/>
                <a:gd name="connsiteX77" fmla="*/ 949970 w 1022947"/>
                <a:gd name="connsiteY77" fmla="*/ 752388 h 884901"/>
                <a:gd name="connsiteX78" fmla="*/ 949970 w 1022947"/>
                <a:gd name="connsiteY78" fmla="*/ 812673 h 884901"/>
                <a:gd name="connsiteX79" fmla="*/ 934106 w 1022947"/>
                <a:gd name="connsiteY79" fmla="*/ 853921 h 884901"/>
                <a:gd name="connsiteX80" fmla="*/ 991218 w 1022947"/>
                <a:gd name="connsiteY80" fmla="*/ 799982 h 884901"/>
                <a:gd name="connsiteX81" fmla="*/ 997564 w 1022947"/>
                <a:gd name="connsiteY81" fmla="*/ 879304 h 884901"/>
                <a:gd name="connsiteX82" fmla="*/ 1022947 w 1022947"/>
                <a:gd name="connsiteY82" fmla="*/ 879304 h 884901"/>
                <a:gd name="connsiteX83" fmla="*/ 1022947 w 1022947"/>
                <a:gd name="connsiteY83" fmla="*/ 884901 h 884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022947" h="884901">
                  <a:moveTo>
                    <a:pt x="1342" y="884901"/>
                  </a:moveTo>
                  <a:lnTo>
                    <a:pt x="0" y="883112"/>
                  </a:lnTo>
                  <a:lnTo>
                    <a:pt x="45690" y="841230"/>
                  </a:lnTo>
                  <a:lnTo>
                    <a:pt x="74246" y="789828"/>
                  </a:lnTo>
                  <a:lnTo>
                    <a:pt x="64727" y="742235"/>
                  </a:lnTo>
                  <a:lnTo>
                    <a:pt x="38075" y="715582"/>
                  </a:lnTo>
                  <a:lnTo>
                    <a:pt x="57112" y="700352"/>
                  </a:lnTo>
                  <a:lnTo>
                    <a:pt x="87572" y="648951"/>
                  </a:lnTo>
                  <a:lnTo>
                    <a:pt x="47594" y="626106"/>
                  </a:lnTo>
                  <a:cubicBezTo>
                    <a:pt x="46959" y="611511"/>
                    <a:pt x="46325" y="596915"/>
                    <a:pt x="45690" y="582320"/>
                  </a:cubicBezTo>
                  <a:lnTo>
                    <a:pt x="74246" y="565186"/>
                  </a:lnTo>
                  <a:lnTo>
                    <a:pt x="98995" y="584224"/>
                  </a:lnTo>
                  <a:lnTo>
                    <a:pt x="114225" y="572801"/>
                  </a:lnTo>
                  <a:lnTo>
                    <a:pt x="98995" y="521400"/>
                  </a:lnTo>
                  <a:lnTo>
                    <a:pt x="98995" y="502363"/>
                  </a:lnTo>
                  <a:lnTo>
                    <a:pt x="91380" y="479518"/>
                  </a:lnTo>
                  <a:lnTo>
                    <a:pt x="98995" y="395753"/>
                  </a:lnTo>
                  <a:lnTo>
                    <a:pt x="87572" y="369100"/>
                  </a:lnTo>
                  <a:lnTo>
                    <a:pt x="116129" y="351967"/>
                  </a:lnTo>
                  <a:lnTo>
                    <a:pt x="119936" y="340544"/>
                  </a:lnTo>
                  <a:lnTo>
                    <a:pt x="104706" y="308180"/>
                  </a:lnTo>
                  <a:lnTo>
                    <a:pt x="119936" y="292950"/>
                  </a:lnTo>
                  <a:lnTo>
                    <a:pt x="102802" y="273913"/>
                  </a:lnTo>
                  <a:lnTo>
                    <a:pt x="121840" y="262490"/>
                  </a:lnTo>
                  <a:lnTo>
                    <a:pt x="135166" y="226319"/>
                  </a:lnTo>
                  <a:lnTo>
                    <a:pt x="165626" y="216801"/>
                  </a:lnTo>
                  <a:lnTo>
                    <a:pt x="165626" y="195859"/>
                  </a:lnTo>
                  <a:lnTo>
                    <a:pt x="194182" y="226319"/>
                  </a:lnTo>
                  <a:lnTo>
                    <a:pt x="217027" y="226319"/>
                  </a:lnTo>
                  <a:lnTo>
                    <a:pt x="262717" y="199667"/>
                  </a:lnTo>
                  <a:lnTo>
                    <a:pt x="287466" y="199667"/>
                  </a:lnTo>
                  <a:lnTo>
                    <a:pt x="287466" y="171111"/>
                  </a:lnTo>
                  <a:lnTo>
                    <a:pt x="327445" y="140651"/>
                  </a:lnTo>
                  <a:lnTo>
                    <a:pt x="361712" y="134939"/>
                  </a:lnTo>
                  <a:lnTo>
                    <a:pt x="405498" y="100672"/>
                  </a:lnTo>
                  <a:lnTo>
                    <a:pt x="426440" y="100672"/>
                  </a:lnTo>
                  <a:lnTo>
                    <a:pt x="432151" y="87346"/>
                  </a:lnTo>
                  <a:lnTo>
                    <a:pt x="447381" y="79731"/>
                  </a:lnTo>
                  <a:lnTo>
                    <a:pt x="462611" y="87346"/>
                  </a:lnTo>
                  <a:lnTo>
                    <a:pt x="462611" y="98768"/>
                  </a:lnTo>
                  <a:lnTo>
                    <a:pt x="472130" y="117806"/>
                  </a:lnTo>
                  <a:lnTo>
                    <a:pt x="496878" y="98768"/>
                  </a:lnTo>
                  <a:lnTo>
                    <a:pt x="504493" y="87346"/>
                  </a:lnTo>
                  <a:lnTo>
                    <a:pt x="529242" y="87346"/>
                  </a:lnTo>
                  <a:lnTo>
                    <a:pt x="536857" y="79731"/>
                  </a:lnTo>
                  <a:lnTo>
                    <a:pt x="573028" y="77827"/>
                  </a:lnTo>
                  <a:lnTo>
                    <a:pt x="611103" y="98768"/>
                  </a:lnTo>
                  <a:lnTo>
                    <a:pt x="651082" y="79731"/>
                  </a:lnTo>
                  <a:lnTo>
                    <a:pt x="645371" y="53078"/>
                  </a:lnTo>
                  <a:lnTo>
                    <a:pt x="649178" y="39752"/>
                  </a:lnTo>
                  <a:lnTo>
                    <a:pt x="694868" y="24522"/>
                  </a:lnTo>
                  <a:lnTo>
                    <a:pt x="727232" y="1677"/>
                  </a:lnTo>
                  <a:lnTo>
                    <a:pt x="725664" y="0"/>
                  </a:lnTo>
                  <a:lnTo>
                    <a:pt x="727866" y="408"/>
                  </a:lnTo>
                  <a:lnTo>
                    <a:pt x="762768" y="54347"/>
                  </a:lnTo>
                  <a:lnTo>
                    <a:pt x="797670" y="114633"/>
                  </a:lnTo>
                  <a:lnTo>
                    <a:pt x="845269" y="207030"/>
                  </a:lnTo>
                  <a:lnTo>
                    <a:pt x="835745" y="235600"/>
                  </a:lnTo>
                  <a:lnTo>
                    <a:pt x="816708" y="241549"/>
                  </a:lnTo>
                  <a:lnTo>
                    <a:pt x="820277" y="262966"/>
                  </a:lnTo>
                  <a:lnTo>
                    <a:pt x="835745" y="271295"/>
                  </a:lnTo>
                  <a:lnTo>
                    <a:pt x="857162" y="276055"/>
                  </a:lnTo>
                  <a:lnTo>
                    <a:pt x="858012" y="275755"/>
                  </a:lnTo>
                  <a:lnTo>
                    <a:pt x="867474" y="292316"/>
                  </a:lnTo>
                  <a:lnTo>
                    <a:pt x="880166" y="314526"/>
                  </a:lnTo>
                  <a:lnTo>
                    <a:pt x="845264" y="324045"/>
                  </a:lnTo>
                  <a:lnTo>
                    <a:pt x="842091" y="362120"/>
                  </a:lnTo>
                  <a:lnTo>
                    <a:pt x="854783" y="393849"/>
                  </a:lnTo>
                  <a:lnTo>
                    <a:pt x="873820" y="403368"/>
                  </a:lnTo>
                  <a:lnTo>
                    <a:pt x="902376" y="435097"/>
                  </a:lnTo>
                  <a:lnTo>
                    <a:pt x="921414" y="447789"/>
                  </a:lnTo>
                  <a:lnTo>
                    <a:pt x="943624" y="495382"/>
                  </a:lnTo>
                  <a:lnTo>
                    <a:pt x="927760" y="511247"/>
                  </a:lnTo>
                  <a:lnTo>
                    <a:pt x="949970" y="574705"/>
                  </a:lnTo>
                  <a:lnTo>
                    <a:pt x="975353" y="660374"/>
                  </a:lnTo>
                  <a:lnTo>
                    <a:pt x="975353" y="679411"/>
                  </a:lnTo>
                  <a:lnTo>
                    <a:pt x="981699" y="707967"/>
                  </a:lnTo>
                  <a:lnTo>
                    <a:pt x="949970" y="752388"/>
                  </a:lnTo>
                  <a:lnTo>
                    <a:pt x="949970" y="812673"/>
                  </a:lnTo>
                  <a:lnTo>
                    <a:pt x="934106" y="853921"/>
                  </a:lnTo>
                  <a:lnTo>
                    <a:pt x="991218" y="799982"/>
                  </a:lnTo>
                  <a:lnTo>
                    <a:pt x="997564" y="879304"/>
                  </a:lnTo>
                  <a:lnTo>
                    <a:pt x="1022947" y="879304"/>
                  </a:lnTo>
                  <a:lnTo>
                    <a:pt x="1022947" y="88490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7937EF4-FC41-B093-7E50-2F7C16912A0F}"/>
                </a:ext>
              </a:extLst>
            </p:cNvPr>
            <p:cNvSpPr/>
            <p:nvPr/>
          </p:nvSpPr>
          <p:spPr>
            <a:xfrm>
              <a:off x="1259626" y="3747270"/>
              <a:ext cx="1031709" cy="852865"/>
            </a:xfrm>
            <a:custGeom>
              <a:avLst/>
              <a:gdLst>
                <a:gd name="connsiteX0" fmla="*/ 0 w 1031709"/>
                <a:gd name="connsiteY0" fmla="*/ 0 h 852865"/>
                <a:gd name="connsiteX1" fmla="*/ 433055 w 1031709"/>
                <a:gd name="connsiteY1" fmla="*/ 0 h 852865"/>
                <a:gd name="connsiteX2" fmla="*/ 527215 w 1031709"/>
                <a:gd name="connsiteY2" fmla="*/ 100886 h 852865"/>
                <a:gd name="connsiteX3" fmla="*/ 567670 w 1031709"/>
                <a:gd name="connsiteY3" fmla="*/ 119924 h 852865"/>
                <a:gd name="connsiteX4" fmla="*/ 667617 w 1031709"/>
                <a:gd name="connsiteY4" fmla="*/ 84227 h 852865"/>
                <a:gd name="connsiteX5" fmla="*/ 708072 w 1031709"/>
                <a:gd name="connsiteY5" fmla="*/ 105645 h 852865"/>
                <a:gd name="connsiteX6" fmla="*/ 743767 w 1031709"/>
                <a:gd name="connsiteY6" fmla="*/ 200833 h 852865"/>
                <a:gd name="connsiteX7" fmla="*/ 812777 w 1031709"/>
                <a:gd name="connsiteY7" fmla="*/ 238907 h 852865"/>
                <a:gd name="connsiteX8" fmla="*/ 841334 w 1031709"/>
                <a:gd name="connsiteY8" fmla="*/ 315057 h 852865"/>
                <a:gd name="connsiteX9" fmla="*/ 931761 w 1031709"/>
                <a:gd name="connsiteY9" fmla="*/ 334095 h 852865"/>
                <a:gd name="connsiteX10" fmla="*/ 1000773 w 1031709"/>
                <a:gd name="connsiteY10" fmla="*/ 376929 h 852865"/>
                <a:gd name="connsiteX11" fmla="*/ 996013 w 1031709"/>
                <a:gd name="connsiteY11" fmla="*/ 403105 h 852865"/>
                <a:gd name="connsiteX12" fmla="*/ 1029330 w 1031709"/>
                <a:gd name="connsiteY12" fmla="*/ 419763 h 852865"/>
                <a:gd name="connsiteX13" fmla="*/ 1031709 w 1031709"/>
                <a:gd name="connsiteY13" fmla="*/ 438800 h 852865"/>
                <a:gd name="connsiteX14" fmla="*/ 1003153 w 1031709"/>
                <a:gd name="connsiteY14" fmla="*/ 457839 h 852865"/>
                <a:gd name="connsiteX15" fmla="*/ 962699 w 1031709"/>
                <a:gd name="connsiteY15" fmla="*/ 448319 h 852865"/>
                <a:gd name="connsiteX16" fmla="*/ 946039 w 1031709"/>
                <a:gd name="connsiteY16" fmla="*/ 507812 h 852865"/>
                <a:gd name="connsiteX17" fmla="*/ 860371 w 1031709"/>
                <a:gd name="connsiteY17" fmla="*/ 533987 h 852865"/>
                <a:gd name="connsiteX18" fmla="*/ 841334 w 1031709"/>
                <a:gd name="connsiteY18" fmla="*/ 491154 h 852865"/>
                <a:gd name="connsiteX19" fmla="*/ 703312 w 1031709"/>
                <a:gd name="connsiteY19" fmla="*/ 467356 h 852865"/>
                <a:gd name="connsiteX20" fmla="*/ 674757 w 1031709"/>
                <a:gd name="connsiteY20" fmla="*/ 491154 h 852865"/>
                <a:gd name="connsiteX21" fmla="*/ 669996 w 1031709"/>
                <a:gd name="connsiteY21" fmla="*/ 426903 h 852865"/>
                <a:gd name="connsiteX22" fmla="*/ 634301 w 1031709"/>
                <a:gd name="connsiteY22" fmla="*/ 405484 h 852865"/>
                <a:gd name="connsiteX23" fmla="*/ 603365 w 1031709"/>
                <a:gd name="connsiteY23" fmla="*/ 422142 h 852865"/>
                <a:gd name="connsiteX24" fmla="*/ 574809 w 1031709"/>
                <a:gd name="connsiteY24" fmla="*/ 498292 h 852865"/>
                <a:gd name="connsiteX25" fmla="*/ 536734 w 1031709"/>
                <a:gd name="connsiteY25" fmla="*/ 519709 h 852865"/>
                <a:gd name="connsiteX26" fmla="*/ 470103 w 1031709"/>
                <a:gd name="connsiteY26" fmla="*/ 541127 h 852865"/>
                <a:gd name="connsiteX27" fmla="*/ 453446 w 1031709"/>
                <a:gd name="connsiteY27" fmla="*/ 560164 h 852865"/>
                <a:gd name="connsiteX28" fmla="*/ 453446 w 1031709"/>
                <a:gd name="connsiteY28" fmla="*/ 674389 h 852865"/>
                <a:gd name="connsiteX29" fmla="*/ 458205 w 1031709"/>
                <a:gd name="connsiteY29" fmla="*/ 693426 h 852865"/>
                <a:gd name="connsiteX30" fmla="*/ 432027 w 1031709"/>
                <a:gd name="connsiteY30" fmla="*/ 719603 h 852865"/>
                <a:gd name="connsiteX31" fmla="*/ 327322 w 1031709"/>
                <a:gd name="connsiteY31" fmla="*/ 757678 h 852865"/>
                <a:gd name="connsiteX32" fmla="*/ 274969 w 1031709"/>
                <a:gd name="connsiteY32" fmla="*/ 852865 h 852865"/>
                <a:gd name="connsiteX33" fmla="*/ 232135 w 1031709"/>
                <a:gd name="connsiteY33" fmla="*/ 812411 h 852865"/>
                <a:gd name="connsiteX34" fmla="*/ 179782 w 1031709"/>
                <a:gd name="connsiteY34" fmla="*/ 826690 h 852865"/>
                <a:gd name="connsiteX35" fmla="*/ 160745 w 1031709"/>
                <a:gd name="connsiteY35" fmla="*/ 805271 h 852865"/>
                <a:gd name="connsiteX36" fmla="*/ 106011 w 1031709"/>
                <a:gd name="connsiteY36" fmla="*/ 655352 h 852865"/>
                <a:gd name="connsiteX37" fmla="*/ 129807 w 1031709"/>
                <a:gd name="connsiteY37" fmla="*/ 555406 h 852865"/>
                <a:gd name="connsiteX38" fmla="*/ 175021 w 1031709"/>
                <a:gd name="connsiteY38" fmla="*/ 486394 h 852865"/>
                <a:gd name="connsiteX39" fmla="*/ 170263 w 1031709"/>
                <a:gd name="connsiteY39" fmla="*/ 426903 h 852865"/>
                <a:gd name="connsiteX40" fmla="*/ 215477 w 1031709"/>
                <a:gd name="connsiteY40" fmla="*/ 422142 h 852865"/>
                <a:gd name="connsiteX41" fmla="*/ 229755 w 1031709"/>
                <a:gd name="connsiteY41" fmla="*/ 222249 h 852865"/>
                <a:gd name="connsiteX42" fmla="*/ 129807 w 1031709"/>
                <a:gd name="connsiteY42" fmla="*/ 100886 h 852865"/>
                <a:gd name="connsiteX43" fmla="*/ 56038 w 1031709"/>
                <a:gd name="connsiteY43" fmla="*/ 84227 h 852865"/>
                <a:gd name="connsiteX44" fmla="*/ 29862 w 1031709"/>
                <a:gd name="connsiteY44" fmla="*/ 3318 h 852865"/>
                <a:gd name="connsiteX0" fmla="*/ 0 w 1031709"/>
                <a:gd name="connsiteY0" fmla="*/ 104910 h 957775"/>
                <a:gd name="connsiteX1" fmla="*/ 271994 w 1031709"/>
                <a:gd name="connsiteY1" fmla="*/ 0 h 957775"/>
                <a:gd name="connsiteX2" fmla="*/ 433055 w 1031709"/>
                <a:gd name="connsiteY2" fmla="*/ 104910 h 957775"/>
                <a:gd name="connsiteX3" fmla="*/ 527215 w 1031709"/>
                <a:gd name="connsiteY3" fmla="*/ 205796 h 957775"/>
                <a:gd name="connsiteX4" fmla="*/ 567670 w 1031709"/>
                <a:gd name="connsiteY4" fmla="*/ 224834 h 957775"/>
                <a:gd name="connsiteX5" fmla="*/ 667617 w 1031709"/>
                <a:gd name="connsiteY5" fmla="*/ 189137 h 957775"/>
                <a:gd name="connsiteX6" fmla="*/ 708072 w 1031709"/>
                <a:gd name="connsiteY6" fmla="*/ 210555 h 957775"/>
                <a:gd name="connsiteX7" fmla="*/ 743767 w 1031709"/>
                <a:gd name="connsiteY7" fmla="*/ 305743 h 957775"/>
                <a:gd name="connsiteX8" fmla="*/ 812777 w 1031709"/>
                <a:gd name="connsiteY8" fmla="*/ 343817 h 957775"/>
                <a:gd name="connsiteX9" fmla="*/ 841334 w 1031709"/>
                <a:gd name="connsiteY9" fmla="*/ 419967 h 957775"/>
                <a:gd name="connsiteX10" fmla="*/ 931761 w 1031709"/>
                <a:gd name="connsiteY10" fmla="*/ 439005 h 957775"/>
                <a:gd name="connsiteX11" fmla="*/ 1000773 w 1031709"/>
                <a:gd name="connsiteY11" fmla="*/ 481839 h 957775"/>
                <a:gd name="connsiteX12" fmla="*/ 996013 w 1031709"/>
                <a:gd name="connsiteY12" fmla="*/ 508015 h 957775"/>
                <a:gd name="connsiteX13" fmla="*/ 1029330 w 1031709"/>
                <a:gd name="connsiteY13" fmla="*/ 524673 h 957775"/>
                <a:gd name="connsiteX14" fmla="*/ 1031709 w 1031709"/>
                <a:gd name="connsiteY14" fmla="*/ 543710 h 957775"/>
                <a:gd name="connsiteX15" fmla="*/ 1003153 w 1031709"/>
                <a:gd name="connsiteY15" fmla="*/ 562749 h 957775"/>
                <a:gd name="connsiteX16" fmla="*/ 962699 w 1031709"/>
                <a:gd name="connsiteY16" fmla="*/ 553229 h 957775"/>
                <a:gd name="connsiteX17" fmla="*/ 946039 w 1031709"/>
                <a:gd name="connsiteY17" fmla="*/ 612722 h 957775"/>
                <a:gd name="connsiteX18" fmla="*/ 860371 w 1031709"/>
                <a:gd name="connsiteY18" fmla="*/ 638897 h 957775"/>
                <a:gd name="connsiteX19" fmla="*/ 841334 w 1031709"/>
                <a:gd name="connsiteY19" fmla="*/ 596064 h 957775"/>
                <a:gd name="connsiteX20" fmla="*/ 703312 w 1031709"/>
                <a:gd name="connsiteY20" fmla="*/ 572266 h 957775"/>
                <a:gd name="connsiteX21" fmla="*/ 674757 w 1031709"/>
                <a:gd name="connsiteY21" fmla="*/ 596064 h 957775"/>
                <a:gd name="connsiteX22" fmla="*/ 669996 w 1031709"/>
                <a:gd name="connsiteY22" fmla="*/ 531813 h 957775"/>
                <a:gd name="connsiteX23" fmla="*/ 634301 w 1031709"/>
                <a:gd name="connsiteY23" fmla="*/ 510394 h 957775"/>
                <a:gd name="connsiteX24" fmla="*/ 603365 w 1031709"/>
                <a:gd name="connsiteY24" fmla="*/ 527052 h 957775"/>
                <a:gd name="connsiteX25" fmla="*/ 574809 w 1031709"/>
                <a:gd name="connsiteY25" fmla="*/ 603202 h 957775"/>
                <a:gd name="connsiteX26" fmla="*/ 536734 w 1031709"/>
                <a:gd name="connsiteY26" fmla="*/ 624619 h 957775"/>
                <a:gd name="connsiteX27" fmla="*/ 470103 w 1031709"/>
                <a:gd name="connsiteY27" fmla="*/ 646037 h 957775"/>
                <a:gd name="connsiteX28" fmla="*/ 453446 w 1031709"/>
                <a:gd name="connsiteY28" fmla="*/ 665074 h 957775"/>
                <a:gd name="connsiteX29" fmla="*/ 453446 w 1031709"/>
                <a:gd name="connsiteY29" fmla="*/ 779299 h 957775"/>
                <a:gd name="connsiteX30" fmla="*/ 458205 w 1031709"/>
                <a:gd name="connsiteY30" fmla="*/ 798336 h 957775"/>
                <a:gd name="connsiteX31" fmla="*/ 432027 w 1031709"/>
                <a:gd name="connsiteY31" fmla="*/ 824513 h 957775"/>
                <a:gd name="connsiteX32" fmla="*/ 327322 w 1031709"/>
                <a:gd name="connsiteY32" fmla="*/ 862588 h 957775"/>
                <a:gd name="connsiteX33" fmla="*/ 274969 w 1031709"/>
                <a:gd name="connsiteY33" fmla="*/ 957775 h 957775"/>
                <a:gd name="connsiteX34" fmla="*/ 232135 w 1031709"/>
                <a:gd name="connsiteY34" fmla="*/ 917321 h 957775"/>
                <a:gd name="connsiteX35" fmla="*/ 179782 w 1031709"/>
                <a:gd name="connsiteY35" fmla="*/ 931600 h 957775"/>
                <a:gd name="connsiteX36" fmla="*/ 160745 w 1031709"/>
                <a:gd name="connsiteY36" fmla="*/ 910181 h 957775"/>
                <a:gd name="connsiteX37" fmla="*/ 106011 w 1031709"/>
                <a:gd name="connsiteY37" fmla="*/ 760262 h 957775"/>
                <a:gd name="connsiteX38" fmla="*/ 129807 w 1031709"/>
                <a:gd name="connsiteY38" fmla="*/ 660316 h 957775"/>
                <a:gd name="connsiteX39" fmla="*/ 175021 w 1031709"/>
                <a:gd name="connsiteY39" fmla="*/ 591304 h 957775"/>
                <a:gd name="connsiteX40" fmla="*/ 170263 w 1031709"/>
                <a:gd name="connsiteY40" fmla="*/ 531813 h 957775"/>
                <a:gd name="connsiteX41" fmla="*/ 215477 w 1031709"/>
                <a:gd name="connsiteY41" fmla="*/ 527052 h 957775"/>
                <a:gd name="connsiteX42" fmla="*/ 229755 w 1031709"/>
                <a:gd name="connsiteY42" fmla="*/ 327159 h 957775"/>
                <a:gd name="connsiteX43" fmla="*/ 129807 w 1031709"/>
                <a:gd name="connsiteY43" fmla="*/ 205796 h 957775"/>
                <a:gd name="connsiteX44" fmla="*/ 56038 w 1031709"/>
                <a:gd name="connsiteY44" fmla="*/ 189137 h 957775"/>
                <a:gd name="connsiteX45" fmla="*/ 29862 w 1031709"/>
                <a:gd name="connsiteY45" fmla="*/ 108228 h 957775"/>
                <a:gd name="connsiteX46" fmla="*/ 0 w 1031709"/>
                <a:gd name="connsiteY46" fmla="*/ 104910 h 957775"/>
                <a:gd name="connsiteX0" fmla="*/ 271994 w 1031709"/>
                <a:gd name="connsiteY0" fmla="*/ 0 h 957775"/>
                <a:gd name="connsiteX1" fmla="*/ 433055 w 1031709"/>
                <a:gd name="connsiteY1" fmla="*/ 104910 h 957775"/>
                <a:gd name="connsiteX2" fmla="*/ 527215 w 1031709"/>
                <a:gd name="connsiteY2" fmla="*/ 205796 h 957775"/>
                <a:gd name="connsiteX3" fmla="*/ 567670 w 1031709"/>
                <a:gd name="connsiteY3" fmla="*/ 224834 h 957775"/>
                <a:gd name="connsiteX4" fmla="*/ 667617 w 1031709"/>
                <a:gd name="connsiteY4" fmla="*/ 189137 h 957775"/>
                <a:gd name="connsiteX5" fmla="*/ 708072 w 1031709"/>
                <a:gd name="connsiteY5" fmla="*/ 210555 h 957775"/>
                <a:gd name="connsiteX6" fmla="*/ 743767 w 1031709"/>
                <a:gd name="connsiteY6" fmla="*/ 305743 h 957775"/>
                <a:gd name="connsiteX7" fmla="*/ 812777 w 1031709"/>
                <a:gd name="connsiteY7" fmla="*/ 343817 h 957775"/>
                <a:gd name="connsiteX8" fmla="*/ 841334 w 1031709"/>
                <a:gd name="connsiteY8" fmla="*/ 419967 h 957775"/>
                <a:gd name="connsiteX9" fmla="*/ 931761 w 1031709"/>
                <a:gd name="connsiteY9" fmla="*/ 439005 h 957775"/>
                <a:gd name="connsiteX10" fmla="*/ 1000773 w 1031709"/>
                <a:gd name="connsiteY10" fmla="*/ 481839 h 957775"/>
                <a:gd name="connsiteX11" fmla="*/ 996013 w 1031709"/>
                <a:gd name="connsiteY11" fmla="*/ 508015 h 957775"/>
                <a:gd name="connsiteX12" fmla="*/ 1029330 w 1031709"/>
                <a:gd name="connsiteY12" fmla="*/ 524673 h 957775"/>
                <a:gd name="connsiteX13" fmla="*/ 1031709 w 1031709"/>
                <a:gd name="connsiteY13" fmla="*/ 543710 h 957775"/>
                <a:gd name="connsiteX14" fmla="*/ 1003153 w 1031709"/>
                <a:gd name="connsiteY14" fmla="*/ 562749 h 957775"/>
                <a:gd name="connsiteX15" fmla="*/ 962699 w 1031709"/>
                <a:gd name="connsiteY15" fmla="*/ 553229 h 957775"/>
                <a:gd name="connsiteX16" fmla="*/ 946039 w 1031709"/>
                <a:gd name="connsiteY16" fmla="*/ 612722 h 957775"/>
                <a:gd name="connsiteX17" fmla="*/ 860371 w 1031709"/>
                <a:gd name="connsiteY17" fmla="*/ 638897 h 957775"/>
                <a:gd name="connsiteX18" fmla="*/ 841334 w 1031709"/>
                <a:gd name="connsiteY18" fmla="*/ 596064 h 957775"/>
                <a:gd name="connsiteX19" fmla="*/ 703312 w 1031709"/>
                <a:gd name="connsiteY19" fmla="*/ 572266 h 957775"/>
                <a:gd name="connsiteX20" fmla="*/ 674757 w 1031709"/>
                <a:gd name="connsiteY20" fmla="*/ 596064 h 957775"/>
                <a:gd name="connsiteX21" fmla="*/ 669996 w 1031709"/>
                <a:gd name="connsiteY21" fmla="*/ 531813 h 957775"/>
                <a:gd name="connsiteX22" fmla="*/ 634301 w 1031709"/>
                <a:gd name="connsiteY22" fmla="*/ 510394 h 957775"/>
                <a:gd name="connsiteX23" fmla="*/ 603365 w 1031709"/>
                <a:gd name="connsiteY23" fmla="*/ 527052 h 957775"/>
                <a:gd name="connsiteX24" fmla="*/ 574809 w 1031709"/>
                <a:gd name="connsiteY24" fmla="*/ 603202 h 957775"/>
                <a:gd name="connsiteX25" fmla="*/ 536734 w 1031709"/>
                <a:gd name="connsiteY25" fmla="*/ 624619 h 957775"/>
                <a:gd name="connsiteX26" fmla="*/ 470103 w 1031709"/>
                <a:gd name="connsiteY26" fmla="*/ 646037 h 957775"/>
                <a:gd name="connsiteX27" fmla="*/ 453446 w 1031709"/>
                <a:gd name="connsiteY27" fmla="*/ 665074 h 957775"/>
                <a:gd name="connsiteX28" fmla="*/ 453446 w 1031709"/>
                <a:gd name="connsiteY28" fmla="*/ 779299 h 957775"/>
                <a:gd name="connsiteX29" fmla="*/ 458205 w 1031709"/>
                <a:gd name="connsiteY29" fmla="*/ 798336 h 957775"/>
                <a:gd name="connsiteX30" fmla="*/ 432027 w 1031709"/>
                <a:gd name="connsiteY30" fmla="*/ 824513 h 957775"/>
                <a:gd name="connsiteX31" fmla="*/ 327322 w 1031709"/>
                <a:gd name="connsiteY31" fmla="*/ 862588 h 957775"/>
                <a:gd name="connsiteX32" fmla="*/ 274969 w 1031709"/>
                <a:gd name="connsiteY32" fmla="*/ 957775 h 957775"/>
                <a:gd name="connsiteX33" fmla="*/ 232135 w 1031709"/>
                <a:gd name="connsiteY33" fmla="*/ 917321 h 957775"/>
                <a:gd name="connsiteX34" fmla="*/ 179782 w 1031709"/>
                <a:gd name="connsiteY34" fmla="*/ 931600 h 957775"/>
                <a:gd name="connsiteX35" fmla="*/ 160745 w 1031709"/>
                <a:gd name="connsiteY35" fmla="*/ 910181 h 957775"/>
                <a:gd name="connsiteX36" fmla="*/ 106011 w 1031709"/>
                <a:gd name="connsiteY36" fmla="*/ 760262 h 957775"/>
                <a:gd name="connsiteX37" fmla="*/ 129807 w 1031709"/>
                <a:gd name="connsiteY37" fmla="*/ 660316 h 957775"/>
                <a:gd name="connsiteX38" fmla="*/ 175021 w 1031709"/>
                <a:gd name="connsiteY38" fmla="*/ 591304 h 957775"/>
                <a:gd name="connsiteX39" fmla="*/ 170263 w 1031709"/>
                <a:gd name="connsiteY39" fmla="*/ 531813 h 957775"/>
                <a:gd name="connsiteX40" fmla="*/ 215477 w 1031709"/>
                <a:gd name="connsiteY40" fmla="*/ 527052 h 957775"/>
                <a:gd name="connsiteX41" fmla="*/ 229755 w 1031709"/>
                <a:gd name="connsiteY41" fmla="*/ 327159 h 957775"/>
                <a:gd name="connsiteX42" fmla="*/ 129807 w 1031709"/>
                <a:gd name="connsiteY42" fmla="*/ 205796 h 957775"/>
                <a:gd name="connsiteX43" fmla="*/ 56038 w 1031709"/>
                <a:gd name="connsiteY43" fmla="*/ 189137 h 957775"/>
                <a:gd name="connsiteX44" fmla="*/ 29862 w 1031709"/>
                <a:gd name="connsiteY44" fmla="*/ 108228 h 957775"/>
                <a:gd name="connsiteX45" fmla="*/ 0 w 1031709"/>
                <a:gd name="connsiteY45" fmla="*/ 104910 h 957775"/>
                <a:gd name="connsiteX46" fmla="*/ 363434 w 1031709"/>
                <a:gd name="connsiteY46" fmla="*/ 91440 h 957775"/>
                <a:gd name="connsiteX0" fmla="*/ 433055 w 1031709"/>
                <a:gd name="connsiteY0" fmla="*/ 50406 h 903271"/>
                <a:gd name="connsiteX1" fmla="*/ 527215 w 1031709"/>
                <a:gd name="connsiteY1" fmla="*/ 151292 h 903271"/>
                <a:gd name="connsiteX2" fmla="*/ 567670 w 1031709"/>
                <a:gd name="connsiteY2" fmla="*/ 170330 h 903271"/>
                <a:gd name="connsiteX3" fmla="*/ 667617 w 1031709"/>
                <a:gd name="connsiteY3" fmla="*/ 134633 h 903271"/>
                <a:gd name="connsiteX4" fmla="*/ 708072 w 1031709"/>
                <a:gd name="connsiteY4" fmla="*/ 156051 h 903271"/>
                <a:gd name="connsiteX5" fmla="*/ 743767 w 1031709"/>
                <a:gd name="connsiteY5" fmla="*/ 251239 h 903271"/>
                <a:gd name="connsiteX6" fmla="*/ 812777 w 1031709"/>
                <a:gd name="connsiteY6" fmla="*/ 289313 h 903271"/>
                <a:gd name="connsiteX7" fmla="*/ 841334 w 1031709"/>
                <a:gd name="connsiteY7" fmla="*/ 365463 h 903271"/>
                <a:gd name="connsiteX8" fmla="*/ 931761 w 1031709"/>
                <a:gd name="connsiteY8" fmla="*/ 384501 h 903271"/>
                <a:gd name="connsiteX9" fmla="*/ 1000773 w 1031709"/>
                <a:gd name="connsiteY9" fmla="*/ 427335 h 903271"/>
                <a:gd name="connsiteX10" fmla="*/ 996013 w 1031709"/>
                <a:gd name="connsiteY10" fmla="*/ 453511 h 903271"/>
                <a:gd name="connsiteX11" fmla="*/ 1029330 w 1031709"/>
                <a:gd name="connsiteY11" fmla="*/ 470169 h 903271"/>
                <a:gd name="connsiteX12" fmla="*/ 1031709 w 1031709"/>
                <a:gd name="connsiteY12" fmla="*/ 489206 h 903271"/>
                <a:gd name="connsiteX13" fmla="*/ 1003153 w 1031709"/>
                <a:gd name="connsiteY13" fmla="*/ 508245 h 903271"/>
                <a:gd name="connsiteX14" fmla="*/ 962699 w 1031709"/>
                <a:gd name="connsiteY14" fmla="*/ 498725 h 903271"/>
                <a:gd name="connsiteX15" fmla="*/ 946039 w 1031709"/>
                <a:gd name="connsiteY15" fmla="*/ 558218 h 903271"/>
                <a:gd name="connsiteX16" fmla="*/ 860371 w 1031709"/>
                <a:gd name="connsiteY16" fmla="*/ 584393 h 903271"/>
                <a:gd name="connsiteX17" fmla="*/ 841334 w 1031709"/>
                <a:gd name="connsiteY17" fmla="*/ 541560 h 903271"/>
                <a:gd name="connsiteX18" fmla="*/ 703312 w 1031709"/>
                <a:gd name="connsiteY18" fmla="*/ 517762 h 903271"/>
                <a:gd name="connsiteX19" fmla="*/ 674757 w 1031709"/>
                <a:gd name="connsiteY19" fmla="*/ 541560 h 903271"/>
                <a:gd name="connsiteX20" fmla="*/ 669996 w 1031709"/>
                <a:gd name="connsiteY20" fmla="*/ 477309 h 903271"/>
                <a:gd name="connsiteX21" fmla="*/ 634301 w 1031709"/>
                <a:gd name="connsiteY21" fmla="*/ 455890 h 903271"/>
                <a:gd name="connsiteX22" fmla="*/ 603365 w 1031709"/>
                <a:gd name="connsiteY22" fmla="*/ 472548 h 903271"/>
                <a:gd name="connsiteX23" fmla="*/ 574809 w 1031709"/>
                <a:gd name="connsiteY23" fmla="*/ 548698 h 903271"/>
                <a:gd name="connsiteX24" fmla="*/ 536734 w 1031709"/>
                <a:gd name="connsiteY24" fmla="*/ 570115 h 903271"/>
                <a:gd name="connsiteX25" fmla="*/ 470103 w 1031709"/>
                <a:gd name="connsiteY25" fmla="*/ 591533 h 903271"/>
                <a:gd name="connsiteX26" fmla="*/ 453446 w 1031709"/>
                <a:gd name="connsiteY26" fmla="*/ 610570 h 903271"/>
                <a:gd name="connsiteX27" fmla="*/ 453446 w 1031709"/>
                <a:gd name="connsiteY27" fmla="*/ 724795 h 903271"/>
                <a:gd name="connsiteX28" fmla="*/ 458205 w 1031709"/>
                <a:gd name="connsiteY28" fmla="*/ 743832 h 903271"/>
                <a:gd name="connsiteX29" fmla="*/ 432027 w 1031709"/>
                <a:gd name="connsiteY29" fmla="*/ 770009 h 903271"/>
                <a:gd name="connsiteX30" fmla="*/ 327322 w 1031709"/>
                <a:gd name="connsiteY30" fmla="*/ 808084 h 903271"/>
                <a:gd name="connsiteX31" fmla="*/ 274969 w 1031709"/>
                <a:gd name="connsiteY31" fmla="*/ 903271 h 903271"/>
                <a:gd name="connsiteX32" fmla="*/ 232135 w 1031709"/>
                <a:gd name="connsiteY32" fmla="*/ 862817 h 903271"/>
                <a:gd name="connsiteX33" fmla="*/ 179782 w 1031709"/>
                <a:gd name="connsiteY33" fmla="*/ 877096 h 903271"/>
                <a:gd name="connsiteX34" fmla="*/ 160745 w 1031709"/>
                <a:gd name="connsiteY34" fmla="*/ 855677 h 903271"/>
                <a:gd name="connsiteX35" fmla="*/ 106011 w 1031709"/>
                <a:gd name="connsiteY35" fmla="*/ 705758 h 903271"/>
                <a:gd name="connsiteX36" fmla="*/ 129807 w 1031709"/>
                <a:gd name="connsiteY36" fmla="*/ 605812 h 903271"/>
                <a:gd name="connsiteX37" fmla="*/ 175021 w 1031709"/>
                <a:gd name="connsiteY37" fmla="*/ 536800 h 903271"/>
                <a:gd name="connsiteX38" fmla="*/ 170263 w 1031709"/>
                <a:gd name="connsiteY38" fmla="*/ 477309 h 903271"/>
                <a:gd name="connsiteX39" fmla="*/ 215477 w 1031709"/>
                <a:gd name="connsiteY39" fmla="*/ 472548 h 903271"/>
                <a:gd name="connsiteX40" fmla="*/ 229755 w 1031709"/>
                <a:gd name="connsiteY40" fmla="*/ 272655 h 903271"/>
                <a:gd name="connsiteX41" fmla="*/ 129807 w 1031709"/>
                <a:gd name="connsiteY41" fmla="*/ 151292 h 903271"/>
                <a:gd name="connsiteX42" fmla="*/ 56038 w 1031709"/>
                <a:gd name="connsiteY42" fmla="*/ 134633 h 903271"/>
                <a:gd name="connsiteX43" fmla="*/ 29862 w 1031709"/>
                <a:gd name="connsiteY43" fmla="*/ 53724 h 903271"/>
                <a:gd name="connsiteX44" fmla="*/ 0 w 1031709"/>
                <a:gd name="connsiteY44" fmla="*/ 50406 h 903271"/>
                <a:gd name="connsiteX45" fmla="*/ 363434 w 1031709"/>
                <a:gd name="connsiteY45" fmla="*/ 36936 h 903271"/>
                <a:gd name="connsiteX0" fmla="*/ 433055 w 1031709"/>
                <a:gd name="connsiteY0" fmla="*/ 0 h 852865"/>
                <a:gd name="connsiteX1" fmla="*/ 527215 w 1031709"/>
                <a:gd name="connsiteY1" fmla="*/ 100886 h 852865"/>
                <a:gd name="connsiteX2" fmla="*/ 567670 w 1031709"/>
                <a:gd name="connsiteY2" fmla="*/ 119924 h 852865"/>
                <a:gd name="connsiteX3" fmla="*/ 667617 w 1031709"/>
                <a:gd name="connsiteY3" fmla="*/ 84227 h 852865"/>
                <a:gd name="connsiteX4" fmla="*/ 708072 w 1031709"/>
                <a:gd name="connsiteY4" fmla="*/ 105645 h 852865"/>
                <a:gd name="connsiteX5" fmla="*/ 743767 w 1031709"/>
                <a:gd name="connsiteY5" fmla="*/ 200833 h 852865"/>
                <a:gd name="connsiteX6" fmla="*/ 812777 w 1031709"/>
                <a:gd name="connsiteY6" fmla="*/ 238907 h 852865"/>
                <a:gd name="connsiteX7" fmla="*/ 841334 w 1031709"/>
                <a:gd name="connsiteY7" fmla="*/ 315057 h 852865"/>
                <a:gd name="connsiteX8" fmla="*/ 931761 w 1031709"/>
                <a:gd name="connsiteY8" fmla="*/ 334095 h 852865"/>
                <a:gd name="connsiteX9" fmla="*/ 1000773 w 1031709"/>
                <a:gd name="connsiteY9" fmla="*/ 376929 h 852865"/>
                <a:gd name="connsiteX10" fmla="*/ 996013 w 1031709"/>
                <a:gd name="connsiteY10" fmla="*/ 403105 h 852865"/>
                <a:gd name="connsiteX11" fmla="*/ 1029330 w 1031709"/>
                <a:gd name="connsiteY11" fmla="*/ 419763 h 852865"/>
                <a:gd name="connsiteX12" fmla="*/ 1031709 w 1031709"/>
                <a:gd name="connsiteY12" fmla="*/ 438800 h 852865"/>
                <a:gd name="connsiteX13" fmla="*/ 1003153 w 1031709"/>
                <a:gd name="connsiteY13" fmla="*/ 457839 h 852865"/>
                <a:gd name="connsiteX14" fmla="*/ 962699 w 1031709"/>
                <a:gd name="connsiteY14" fmla="*/ 448319 h 852865"/>
                <a:gd name="connsiteX15" fmla="*/ 946039 w 1031709"/>
                <a:gd name="connsiteY15" fmla="*/ 507812 h 852865"/>
                <a:gd name="connsiteX16" fmla="*/ 860371 w 1031709"/>
                <a:gd name="connsiteY16" fmla="*/ 533987 h 852865"/>
                <a:gd name="connsiteX17" fmla="*/ 841334 w 1031709"/>
                <a:gd name="connsiteY17" fmla="*/ 491154 h 852865"/>
                <a:gd name="connsiteX18" fmla="*/ 703312 w 1031709"/>
                <a:gd name="connsiteY18" fmla="*/ 467356 h 852865"/>
                <a:gd name="connsiteX19" fmla="*/ 674757 w 1031709"/>
                <a:gd name="connsiteY19" fmla="*/ 491154 h 852865"/>
                <a:gd name="connsiteX20" fmla="*/ 669996 w 1031709"/>
                <a:gd name="connsiteY20" fmla="*/ 426903 h 852865"/>
                <a:gd name="connsiteX21" fmla="*/ 634301 w 1031709"/>
                <a:gd name="connsiteY21" fmla="*/ 405484 h 852865"/>
                <a:gd name="connsiteX22" fmla="*/ 603365 w 1031709"/>
                <a:gd name="connsiteY22" fmla="*/ 422142 h 852865"/>
                <a:gd name="connsiteX23" fmla="*/ 574809 w 1031709"/>
                <a:gd name="connsiteY23" fmla="*/ 498292 h 852865"/>
                <a:gd name="connsiteX24" fmla="*/ 536734 w 1031709"/>
                <a:gd name="connsiteY24" fmla="*/ 519709 h 852865"/>
                <a:gd name="connsiteX25" fmla="*/ 470103 w 1031709"/>
                <a:gd name="connsiteY25" fmla="*/ 541127 h 852865"/>
                <a:gd name="connsiteX26" fmla="*/ 453446 w 1031709"/>
                <a:gd name="connsiteY26" fmla="*/ 560164 h 852865"/>
                <a:gd name="connsiteX27" fmla="*/ 453446 w 1031709"/>
                <a:gd name="connsiteY27" fmla="*/ 674389 h 852865"/>
                <a:gd name="connsiteX28" fmla="*/ 458205 w 1031709"/>
                <a:gd name="connsiteY28" fmla="*/ 693426 h 852865"/>
                <a:gd name="connsiteX29" fmla="*/ 432027 w 1031709"/>
                <a:gd name="connsiteY29" fmla="*/ 719603 h 852865"/>
                <a:gd name="connsiteX30" fmla="*/ 327322 w 1031709"/>
                <a:gd name="connsiteY30" fmla="*/ 757678 h 852865"/>
                <a:gd name="connsiteX31" fmla="*/ 274969 w 1031709"/>
                <a:gd name="connsiteY31" fmla="*/ 852865 h 852865"/>
                <a:gd name="connsiteX32" fmla="*/ 232135 w 1031709"/>
                <a:gd name="connsiteY32" fmla="*/ 812411 h 852865"/>
                <a:gd name="connsiteX33" fmla="*/ 179782 w 1031709"/>
                <a:gd name="connsiteY33" fmla="*/ 826690 h 852865"/>
                <a:gd name="connsiteX34" fmla="*/ 160745 w 1031709"/>
                <a:gd name="connsiteY34" fmla="*/ 805271 h 852865"/>
                <a:gd name="connsiteX35" fmla="*/ 106011 w 1031709"/>
                <a:gd name="connsiteY35" fmla="*/ 655352 h 852865"/>
                <a:gd name="connsiteX36" fmla="*/ 129807 w 1031709"/>
                <a:gd name="connsiteY36" fmla="*/ 555406 h 852865"/>
                <a:gd name="connsiteX37" fmla="*/ 175021 w 1031709"/>
                <a:gd name="connsiteY37" fmla="*/ 486394 h 852865"/>
                <a:gd name="connsiteX38" fmla="*/ 170263 w 1031709"/>
                <a:gd name="connsiteY38" fmla="*/ 426903 h 852865"/>
                <a:gd name="connsiteX39" fmla="*/ 215477 w 1031709"/>
                <a:gd name="connsiteY39" fmla="*/ 422142 h 852865"/>
                <a:gd name="connsiteX40" fmla="*/ 229755 w 1031709"/>
                <a:gd name="connsiteY40" fmla="*/ 222249 h 852865"/>
                <a:gd name="connsiteX41" fmla="*/ 129807 w 1031709"/>
                <a:gd name="connsiteY41" fmla="*/ 100886 h 852865"/>
                <a:gd name="connsiteX42" fmla="*/ 56038 w 1031709"/>
                <a:gd name="connsiteY42" fmla="*/ 84227 h 852865"/>
                <a:gd name="connsiteX43" fmla="*/ 29862 w 1031709"/>
                <a:gd name="connsiteY43" fmla="*/ 3318 h 852865"/>
                <a:gd name="connsiteX44" fmla="*/ 0 w 1031709"/>
                <a:gd name="connsiteY44" fmla="*/ 0 h 85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31709" h="852865">
                  <a:moveTo>
                    <a:pt x="433055" y="0"/>
                  </a:moveTo>
                  <a:lnTo>
                    <a:pt x="527215" y="100886"/>
                  </a:lnTo>
                  <a:lnTo>
                    <a:pt x="567670" y="119924"/>
                  </a:lnTo>
                  <a:lnTo>
                    <a:pt x="667617" y="84227"/>
                  </a:lnTo>
                  <a:lnTo>
                    <a:pt x="708072" y="105645"/>
                  </a:lnTo>
                  <a:lnTo>
                    <a:pt x="743767" y="200833"/>
                  </a:lnTo>
                  <a:lnTo>
                    <a:pt x="812777" y="238907"/>
                  </a:lnTo>
                  <a:lnTo>
                    <a:pt x="841334" y="315057"/>
                  </a:lnTo>
                  <a:lnTo>
                    <a:pt x="931761" y="334095"/>
                  </a:lnTo>
                  <a:lnTo>
                    <a:pt x="1000773" y="376929"/>
                  </a:lnTo>
                  <a:lnTo>
                    <a:pt x="996013" y="403105"/>
                  </a:lnTo>
                  <a:lnTo>
                    <a:pt x="1029330" y="419763"/>
                  </a:lnTo>
                  <a:lnTo>
                    <a:pt x="1031709" y="438800"/>
                  </a:lnTo>
                  <a:lnTo>
                    <a:pt x="1003153" y="457839"/>
                  </a:lnTo>
                  <a:lnTo>
                    <a:pt x="962699" y="448319"/>
                  </a:lnTo>
                  <a:lnTo>
                    <a:pt x="946039" y="507812"/>
                  </a:lnTo>
                  <a:lnTo>
                    <a:pt x="860371" y="533987"/>
                  </a:lnTo>
                  <a:lnTo>
                    <a:pt x="841334" y="491154"/>
                  </a:lnTo>
                  <a:lnTo>
                    <a:pt x="703312" y="467356"/>
                  </a:lnTo>
                  <a:lnTo>
                    <a:pt x="674757" y="491154"/>
                  </a:lnTo>
                  <a:lnTo>
                    <a:pt x="669996" y="426903"/>
                  </a:lnTo>
                  <a:lnTo>
                    <a:pt x="634301" y="405484"/>
                  </a:lnTo>
                  <a:lnTo>
                    <a:pt x="603365" y="422142"/>
                  </a:lnTo>
                  <a:lnTo>
                    <a:pt x="574809" y="498292"/>
                  </a:lnTo>
                  <a:lnTo>
                    <a:pt x="536734" y="519709"/>
                  </a:lnTo>
                  <a:lnTo>
                    <a:pt x="470103" y="541127"/>
                  </a:lnTo>
                  <a:lnTo>
                    <a:pt x="453446" y="560164"/>
                  </a:lnTo>
                  <a:lnTo>
                    <a:pt x="453446" y="674389"/>
                  </a:lnTo>
                  <a:lnTo>
                    <a:pt x="458205" y="693426"/>
                  </a:lnTo>
                  <a:lnTo>
                    <a:pt x="432027" y="719603"/>
                  </a:lnTo>
                  <a:lnTo>
                    <a:pt x="327322" y="757678"/>
                  </a:lnTo>
                  <a:lnTo>
                    <a:pt x="274969" y="852865"/>
                  </a:lnTo>
                  <a:lnTo>
                    <a:pt x="232135" y="812411"/>
                  </a:lnTo>
                  <a:lnTo>
                    <a:pt x="179782" y="826690"/>
                  </a:lnTo>
                  <a:lnTo>
                    <a:pt x="160745" y="805271"/>
                  </a:lnTo>
                  <a:lnTo>
                    <a:pt x="106011" y="655352"/>
                  </a:lnTo>
                  <a:lnTo>
                    <a:pt x="129807" y="555406"/>
                  </a:lnTo>
                  <a:lnTo>
                    <a:pt x="175021" y="486394"/>
                  </a:lnTo>
                  <a:lnTo>
                    <a:pt x="170263" y="426903"/>
                  </a:lnTo>
                  <a:lnTo>
                    <a:pt x="215477" y="422142"/>
                  </a:lnTo>
                  <a:lnTo>
                    <a:pt x="229755" y="222249"/>
                  </a:lnTo>
                  <a:lnTo>
                    <a:pt x="129807" y="100886"/>
                  </a:lnTo>
                  <a:lnTo>
                    <a:pt x="56038" y="84227"/>
                  </a:lnTo>
                  <a:lnTo>
                    <a:pt x="29862" y="3318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07B58D4F-9D6C-3603-7777-CAAAA1122BCD}"/>
                </a:ext>
              </a:extLst>
            </p:cNvPr>
            <p:cNvSpPr/>
            <p:nvPr/>
          </p:nvSpPr>
          <p:spPr>
            <a:xfrm rot="836583">
              <a:off x="2370603" y="608374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14B214B-4F6E-445D-B917-7A363D56FE7B}"/>
                </a:ext>
              </a:extLst>
            </p:cNvPr>
            <p:cNvSpPr/>
            <p:nvPr/>
          </p:nvSpPr>
          <p:spPr>
            <a:xfrm rot="362872">
              <a:off x="1625949" y="586128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7A217165-02A4-004C-2B3F-9FFF8BC7766C}"/>
                </a:ext>
              </a:extLst>
            </p:cNvPr>
            <p:cNvSpPr/>
            <p:nvPr/>
          </p:nvSpPr>
          <p:spPr>
            <a:xfrm>
              <a:off x="1650338" y="5244429"/>
              <a:ext cx="68408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8DD656E2-2BF1-380C-BCFD-FF466671452B}"/>
                </a:ext>
              </a:extLst>
            </p:cNvPr>
            <p:cNvSpPr/>
            <p:nvPr/>
          </p:nvSpPr>
          <p:spPr>
            <a:xfrm>
              <a:off x="1534640" y="3978774"/>
              <a:ext cx="4809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BB48AACB-898D-AB89-663E-3D6664E0495D}"/>
              </a:ext>
            </a:extLst>
          </p:cNvPr>
          <p:cNvGrpSpPr/>
          <p:nvPr/>
        </p:nvGrpSpPr>
        <p:grpSpPr>
          <a:xfrm>
            <a:off x="4025633" y="3747270"/>
            <a:ext cx="1811098" cy="2705807"/>
            <a:chOff x="4025633" y="3747270"/>
            <a:chExt cx="1811098" cy="2705807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280E3B3-F918-D74B-C982-520219EAA2E9}"/>
                </a:ext>
              </a:extLst>
            </p:cNvPr>
            <p:cNvSpPr/>
            <p:nvPr/>
          </p:nvSpPr>
          <p:spPr>
            <a:xfrm>
              <a:off x="4151278" y="4444026"/>
              <a:ext cx="1389735" cy="1340238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49CB673-A251-FB13-8FFF-488233F479B6}"/>
                </a:ext>
              </a:extLst>
            </p:cNvPr>
            <p:cNvSpPr/>
            <p:nvPr/>
          </p:nvSpPr>
          <p:spPr>
            <a:xfrm>
              <a:off x="4025633" y="5504413"/>
              <a:ext cx="993756" cy="938432"/>
            </a:xfrm>
            <a:custGeom>
              <a:avLst/>
              <a:gdLst>
                <a:gd name="connsiteX0" fmla="*/ 875724 w 993756"/>
                <a:gd name="connsiteY0" fmla="*/ 0 h 938432"/>
                <a:gd name="connsiteX1" fmla="*/ 902376 w 993756"/>
                <a:gd name="connsiteY1" fmla="*/ 0 h 938432"/>
                <a:gd name="connsiteX2" fmla="*/ 889050 w 993756"/>
                <a:gd name="connsiteY2" fmla="*/ 57113 h 938432"/>
                <a:gd name="connsiteX3" fmla="*/ 909991 w 993756"/>
                <a:gd name="connsiteY3" fmla="*/ 78054 h 938432"/>
                <a:gd name="connsiteX4" fmla="*/ 978526 w 993756"/>
                <a:gd name="connsiteY4" fmla="*/ 74246 h 938432"/>
                <a:gd name="connsiteX5" fmla="*/ 976622 w 993756"/>
                <a:gd name="connsiteY5" fmla="*/ 89476 h 938432"/>
                <a:gd name="connsiteX6" fmla="*/ 986141 w 993756"/>
                <a:gd name="connsiteY6" fmla="*/ 104706 h 938432"/>
                <a:gd name="connsiteX7" fmla="*/ 993756 w 993756"/>
                <a:gd name="connsiteY7" fmla="*/ 142781 h 938432"/>
                <a:gd name="connsiteX8" fmla="*/ 986141 w 993756"/>
                <a:gd name="connsiteY8" fmla="*/ 158011 h 938432"/>
                <a:gd name="connsiteX9" fmla="*/ 972815 w 993756"/>
                <a:gd name="connsiteY9" fmla="*/ 154204 h 938432"/>
                <a:gd name="connsiteX10" fmla="*/ 961393 w 993756"/>
                <a:gd name="connsiteY10" fmla="*/ 180856 h 938432"/>
                <a:gd name="connsiteX11" fmla="*/ 961393 w 993756"/>
                <a:gd name="connsiteY11" fmla="*/ 196086 h 938432"/>
                <a:gd name="connsiteX12" fmla="*/ 948066 w 993756"/>
                <a:gd name="connsiteY12" fmla="*/ 207509 h 938432"/>
                <a:gd name="connsiteX13" fmla="*/ 961393 w 993756"/>
                <a:gd name="connsiteY13" fmla="*/ 222739 h 938432"/>
                <a:gd name="connsiteX14" fmla="*/ 953778 w 993756"/>
                <a:gd name="connsiteY14" fmla="*/ 249391 h 938432"/>
                <a:gd name="connsiteX15" fmla="*/ 953778 w 993756"/>
                <a:gd name="connsiteY15" fmla="*/ 270332 h 938432"/>
                <a:gd name="connsiteX16" fmla="*/ 923318 w 993756"/>
                <a:gd name="connsiteY16" fmla="*/ 279851 h 938432"/>
                <a:gd name="connsiteX17" fmla="*/ 909991 w 993756"/>
                <a:gd name="connsiteY17" fmla="*/ 316022 h 938432"/>
                <a:gd name="connsiteX18" fmla="*/ 890954 w 993756"/>
                <a:gd name="connsiteY18" fmla="*/ 327445 h 938432"/>
                <a:gd name="connsiteX19" fmla="*/ 908088 w 993756"/>
                <a:gd name="connsiteY19" fmla="*/ 346482 h 938432"/>
                <a:gd name="connsiteX20" fmla="*/ 892858 w 993756"/>
                <a:gd name="connsiteY20" fmla="*/ 361712 h 938432"/>
                <a:gd name="connsiteX21" fmla="*/ 908088 w 993756"/>
                <a:gd name="connsiteY21" fmla="*/ 394076 h 938432"/>
                <a:gd name="connsiteX22" fmla="*/ 904280 w 993756"/>
                <a:gd name="connsiteY22" fmla="*/ 405498 h 938432"/>
                <a:gd name="connsiteX23" fmla="*/ 875724 w 993756"/>
                <a:gd name="connsiteY23" fmla="*/ 422632 h 938432"/>
                <a:gd name="connsiteX24" fmla="*/ 887146 w 993756"/>
                <a:gd name="connsiteY24" fmla="*/ 449284 h 938432"/>
                <a:gd name="connsiteX25" fmla="*/ 879531 w 993756"/>
                <a:gd name="connsiteY25" fmla="*/ 533049 h 938432"/>
                <a:gd name="connsiteX26" fmla="*/ 887146 w 993756"/>
                <a:gd name="connsiteY26" fmla="*/ 555894 h 938432"/>
                <a:gd name="connsiteX27" fmla="*/ 887146 w 993756"/>
                <a:gd name="connsiteY27" fmla="*/ 574932 h 938432"/>
                <a:gd name="connsiteX28" fmla="*/ 902376 w 993756"/>
                <a:gd name="connsiteY28" fmla="*/ 626333 h 938432"/>
                <a:gd name="connsiteX29" fmla="*/ 887146 w 993756"/>
                <a:gd name="connsiteY29" fmla="*/ 637755 h 938432"/>
                <a:gd name="connsiteX30" fmla="*/ 862398 w 993756"/>
                <a:gd name="connsiteY30" fmla="*/ 618718 h 938432"/>
                <a:gd name="connsiteX31" fmla="*/ 833841 w 993756"/>
                <a:gd name="connsiteY31" fmla="*/ 635852 h 938432"/>
                <a:gd name="connsiteX32" fmla="*/ 835745 w 993756"/>
                <a:gd name="connsiteY32" fmla="*/ 679638 h 938432"/>
                <a:gd name="connsiteX33" fmla="*/ 875724 w 993756"/>
                <a:gd name="connsiteY33" fmla="*/ 702483 h 938432"/>
                <a:gd name="connsiteX34" fmla="*/ 845264 w 993756"/>
                <a:gd name="connsiteY34" fmla="*/ 753884 h 938432"/>
                <a:gd name="connsiteX35" fmla="*/ 826226 w 993756"/>
                <a:gd name="connsiteY35" fmla="*/ 769114 h 938432"/>
                <a:gd name="connsiteX36" fmla="*/ 852879 w 993756"/>
                <a:gd name="connsiteY36" fmla="*/ 795766 h 938432"/>
                <a:gd name="connsiteX37" fmla="*/ 862398 w 993756"/>
                <a:gd name="connsiteY37" fmla="*/ 843360 h 938432"/>
                <a:gd name="connsiteX38" fmla="*/ 833841 w 993756"/>
                <a:gd name="connsiteY38" fmla="*/ 894761 h 938432"/>
                <a:gd name="connsiteX39" fmla="*/ 788152 w 993756"/>
                <a:gd name="connsiteY39" fmla="*/ 936643 h 938432"/>
                <a:gd name="connsiteX40" fmla="*/ 789494 w 993756"/>
                <a:gd name="connsiteY40" fmla="*/ 938432 h 938432"/>
                <a:gd name="connsiteX41" fmla="*/ 273138 w 993756"/>
                <a:gd name="connsiteY41" fmla="*/ 938432 h 938432"/>
                <a:gd name="connsiteX42" fmla="*/ 276044 w 993756"/>
                <a:gd name="connsiteY42" fmla="*/ 917606 h 938432"/>
                <a:gd name="connsiteX43" fmla="*/ 270332 w 993756"/>
                <a:gd name="connsiteY43" fmla="*/ 774825 h 938432"/>
                <a:gd name="connsiteX44" fmla="*/ 260814 w 993756"/>
                <a:gd name="connsiteY44" fmla="*/ 731039 h 938432"/>
                <a:gd name="connsiteX45" fmla="*/ 262717 w 993756"/>
                <a:gd name="connsiteY45" fmla="*/ 708194 h 938432"/>
                <a:gd name="connsiteX46" fmla="*/ 245584 w 993756"/>
                <a:gd name="connsiteY46" fmla="*/ 672023 h 938432"/>
                <a:gd name="connsiteX47" fmla="*/ 209412 w 993756"/>
                <a:gd name="connsiteY47" fmla="*/ 622525 h 938432"/>
                <a:gd name="connsiteX48" fmla="*/ 171337 w 993756"/>
                <a:gd name="connsiteY48" fmla="*/ 599680 h 938432"/>
                <a:gd name="connsiteX49" fmla="*/ 123744 w 993756"/>
                <a:gd name="connsiteY49" fmla="*/ 609199 h 938432"/>
                <a:gd name="connsiteX50" fmla="*/ 123744 w 993756"/>
                <a:gd name="connsiteY50" fmla="*/ 632044 h 938432"/>
                <a:gd name="connsiteX51" fmla="*/ 93284 w 993756"/>
                <a:gd name="connsiteY51" fmla="*/ 635852 h 938432"/>
                <a:gd name="connsiteX52" fmla="*/ 83765 w 993756"/>
                <a:gd name="connsiteY52" fmla="*/ 635852 h 938432"/>
                <a:gd name="connsiteX53" fmla="*/ 43786 w 993756"/>
                <a:gd name="connsiteY53" fmla="*/ 641563 h 938432"/>
                <a:gd name="connsiteX54" fmla="*/ 32364 w 993756"/>
                <a:gd name="connsiteY54" fmla="*/ 626333 h 938432"/>
                <a:gd name="connsiteX55" fmla="*/ 32364 w 993756"/>
                <a:gd name="connsiteY55" fmla="*/ 595873 h 938432"/>
                <a:gd name="connsiteX56" fmla="*/ 13326 w 993756"/>
                <a:gd name="connsiteY56" fmla="*/ 590162 h 938432"/>
                <a:gd name="connsiteX57" fmla="*/ 7615 w 993756"/>
                <a:gd name="connsiteY57" fmla="*/ 565413 h 938432"/>
                <a:gd name="connsiteX58" fmla="*/ 13326 w 993756"/>
                <a:gd name="connsiteY58" fmla="*/ 544472 h 938432"/>
                <a:gd name="connsiteX59" fmla="*/ 0 w 993756"/>
                <a:gd name="connsiteY59" fmla="*/ 536857 h 938432"/>
                <a:gd name="connsiteX60" fmla="*/ 0 w 993756"/>
                <a:gd name="connsiteY60" fmla="*/ 496878 h 938432"/>
                <a:gd name="connsiteX61" fmla="*/ 20941 w 993756"/>
                <a:gd name="connsiteY61" fmla="*/ 519723 h 938432"/>
                <a:gd name="connsiteX62" fmla="*/ 39979 w 993756"/>
                <a:gd name="connsiteY62" fmla="*/ 521627 h 938432"/>
                <a:gd name="connsiteX63" fmla="*/ 62824 w 993756"/>
                <a:gd name="connsiteY63" fmla="*/ 531145 h 938432"/>
                <a:gd name="connsiteX64" fmla="*/ 76150 w 993756"/>
                <a:gd name="connsiteY64" fmla="*/ 544472 h 938432"/>
                <a:gd name="connsiteX65" fmla="*/ 119936 w 993756"/>
                <a:gd name="connsiteY65" fmla="*/ 531145 h 938432"/>
                <a:gd name="connsiteX66" fmla="*/ 152300 w 993756"/>
                <a:gd name="connsiteY66" fmla="*/ 494974 h 938432"/>
                <a:gd name="connsiteX67" fmla="*/ 190375 w 993756"/>
                <a:gd name="connsiteY67" fmla="*/ 434054 h 938432"/>
                <a:gd name="connsiteX68" fmla="*/ 226546 w 993756"/>
                <a:gd name="connsiteY68" fmla="*/ 325541 h 938432"/>
                <a:gd name="connsiteX69" fmla="*/ 224642 w 993756"/>
                <a:gd name="connsiteY69" fmla="*/ 283658 h 938432"/>
                <a:gd name="connsiteX70" fmla="*/ 234161 w 993756"/>
                <a:gd name="connsiteY70" fmla="*/ 279851 h 938432"/>
                <a:gd name="connsiteX71" fmla="*/ 245584 w 993756"/>
                <a:gd name="connsiteY71" fmla="*/ 237969 h 938432"/>
                <a:gd name="connsiteX72" fmla="*/ 245584 w 993756"/>
                <a:gd name="connsiteY72" fmla="*/ 146589 h 938432"/>
                <a:gd name="connsiteX73" fmla="*/ 230354 w 993756"/>
                <a:gd name="connsiteY73" fmla="*/ 125648 h 938432"/>
                <a:gd name="connsiteX74" fmla="*/ 215124 w 993756"/>
                <a:gd name="connsiteY74" fmla="*/ 114225 h 938432"/>
                <a:gd name="connsiteX75" fmla="*/ 213220 w 993756"/>
                <a:gd name="connsiteY75" fmla="*/ 106610 h 938432"/>
                <a:gd name="connsiteX76" fmla="*/ 184664 w 993756"/>
                <a:gd name="connsiteY76" fmla="*/ 72343 h 938432"/>
                <a:gd name="connsiteX77" fmla="*/ 184950 w 993756"/>
                <a:gd name="connsiteY77" fmla="*/ 71905 h 938432"/>
                <a:gd name="connsiteX78" fmla="*/ 230354 w 993756"/>
                <a:gd name="connsiteY78" fmla="*/ 62824 h 938432"/>
                <a:gd name="connsiteX79" fmla="*/ 249391 w 993756"/>
                <a:gd name="connsiteY79" fmla="*/ 78054 h 938432"/>
                <a:gd name="connsiteX80" fmla="*/ 253199 w 993756"/>
                <a:gd name="connsiteY80" fmla="*/ 41883 h 938432"/>
                <a:gd name="connsiteX81" fmla="*/ 283659 w 993756"/>
                <a:gd name="connsiteY81" fmla="*/ 38075 h 938432"/>
                <a:gd name="connsiteX82" fmla="*/ 308407 w 993756"/>
                <a:gd name="connsiteY82" fmla="*/ 47594 h 938432"/>
                <a:gd name="connsiteX83" fmla="*/ 312215 w 993756"/>
                <a:gd name="connsiteY83" fmla="*/ 60920 h 938432"/>
                <a:gd name="connsiteX84" fmla="*/ 388365 w 993756"/>
                <a:gd name="connsiteY84" fmla="*/ 59016 h 938432"/>
                <a:gd name="connsiteX85" fmla="*/ 407402 w 993756"/>
                <a:gd name="connsiteY85" fmla="*/ 66631 h 938432"/>
                <a:gd name="connsiteX86" fmla="*/ 451188 w 993756"/>
                <a:gd name="connsiteY86" fmla="*/ 59016 h 938432"/>
                <a:gd name="connsiteX87" fmla="*/ 489263 w 993756"/>
                <a:gd name="connsiteY87" fmla="*/ 60920 h 938432"/>
                <a:gd name="connsiteX88" fmla="*/ 496878 w 993756"/>
                <a:gd name="connsiteY88" fmla="*/ 36171 h 938432"/>
                <a:gd name="connsiteX89" fmla="*/ 519723 w 993756"/>
                <a:gd name="connsiteY89" fmla="*/ 20941 h 938432"/>
                <a:gd name="connsiteX90" fmla="*/ 559702 w 993756"/>
                <a:gd name="connsiteY90" fmla="*/ 22845 h 938432"/>
                <a:gd name="connsiteX91" fmla="*/ 563509 w 993756"/>
                <a:gd name="connsiteY91" fmla="*/ 41883 h 938432"/>
                <a:gd name="connsiteX92" fmla="*/ 593969 w 993756"/>
                <a:gd name="connsiteY92" fmla="*/ 43786 h 938432"/>
                <a:gd name="connsiteX93" fmla="*/ 601584 w 993756"/>
                <a:gd name="connsiteY93" fmla="*/ 62824 h 938432"/>
                <a:gd name="connsiteX94" fmla="*/ 626333 w 993756"/>
                <a:gd name="connsiteY94" fmla="*/ 70439 h 938432"/>
                <a:gd name="connsiteX95" fmla="*/ 635852 w 993756"/>
                <a:gd name="connsiteY95" fmla="*/ 87573 h 938432"/>
                <a:gd name="connsiteX96" fmla="*/ 660600 w 993756"/>
                <a:gd name="connsiteY96" fmla="*/ 98995 h 938432"/>
                <a:gd name="connsiteX97" fmla="*/ 660600 w 993756"/>
                <a:gd name="connsiteY97" fmla="*/ 76150 h 938432"/>
                <a:gd name="connsiteX98" fmla="*/ 687253 w 993756"/>
                <a:gd name="connsiteY98" fmla="*/ 68535 h 938432"/>
                <a:gd name="connsiteX99" fmla="*/ 710098 w 993756"/>
                <a:gd name="connsiteY99" fmla="*/ 83765 h 938432"/>
                <a:gd name="connsiteX100" fmla="*/ 710098 w 993756"/>
                <a:gd name="connsiteY100" fmla="*/ 93284 h 938432"/>
                <a:gd name="connsiteX101" fmla="*/ 740558 w 993756"/>
                <a:gd name="connsiteY101" fmla="*/ 93284 h 938432"/>
                <a:gd name="connsiteX102" fmla="*/ 759595 w 993756"/>
                <a:gd name="connsiteY102" fmla="*/ 74246 h 938432"/>
                <a:gd name="connsiteX103" fmla="*/ 772922 w 993756"/>
                <a:gd name="connsiteY103" fmla="*/ 74246 h 938432"/>
                <a:gd name="connsiteX104" fmla="*/ 788152 w 993756"/>
                <a:gd name="connsiteY104" fmla="*/ 85669 h 938432"/>
                <a:gd name="connsiteX105" fmla="*/ 795767 w 993756"/>
                <a:gd name="connsiteY105" fmla="*/ 62824 h 938432"/>
                <a:gd name="connsiteX106" fmla="*/ 818611 w 993756"/>
                <a:gd name="connsiteY106" fmla="*/ 47594 h 938432"/>
                <a:gd name="connsiteX107" fmla="*/ 847168 w 993756"/>
                <a:gd name="connsiteY107" fmla="*/ 55209 h 938432"/>
                <a:gd name="connsiteX108" fmla="*/ 849071 w 993756"/>
                <a:gd name="connsiteY108" fmla="*/ 20941 h 938432"/>
                <a:gd name="connsiteX0" fmla="*/ 875724 w 993756"/>
                <a:gd name="connsiteY0" fmla="*/ 0 h 1044036"/>
                <a:gd name="connsiteX1" fmla="*/ 902376 w 993756"/>
                <a:gd name="connsiteY1" fmla="*/ 0 h 1044036"/>
                <a:gd name="connsiteX2" fmla="*/ 889050 w 993756"/>
                <a:gd name="connsiteY2" fmla="*/ 57113 h 1044036"/>
                <a:gd name="connsiteX3" fmla="*/ 909991 w 993756"/>
                <a:gd name="connsiteY3" fmla="*/ 78054 h 1044036"/>
                <a:gd name="connsiteX4" fmla="*/ 978526 w 993756"/>
                <a:gd name="connsiteY4" fmla="*/ 74246 h 1044036"/>
                <a:gd name="connsiteX5" fmla="*/ 976622 w 993756"/>
                <a:gd name="connsiteY5" fmla="*/ 89476 h 1044036"/>
                <a:gd name="connsiteX6" fmla="*/ 986141 w 993756"/>
                <a:gd name="connsiteY6" fmla="*/ 104706 h 1044036"/>
                <a:gd name="connsiteX7" fmla="*/ 993756 w 993756"/>
                <a:gd name="connsiteY7" fmla="*/ 142781 h 1044036"/>
                <a:gd name="connsiteX8" fmla="*/ 986141 w 993756"/>
                <a:gd name="connsiteY8" fmla="*/ 158011 h 1044036"/>
                <a:gd name="connsiteX9" fmla="*/ 972815 w 993756"/>
                <a:gd name="connsiteY9" fmla="*/ 154204 h 1044036"/>
                <a:gd name="connsiteX10" fmla="*/ 961393 w 993756"/>
                <a:gd name="connsiteY10" fmla="*/ 180856 h 1044036"/>
                <a:gd name="connsiteX11" fmla="*/ 961393 w 993756"/>
                <a:gd name="connsiteY11" fmla="*/ 196086 h 1044036"/>
                <a:gd name="connsiteX12" fmla="*/ 948066 w 993756"/>
                <a:gd name="connsiteY12" fmla="*/ 207509 h 1044036"/>
                <a:gd name="connsiteX13" fmla="*/ 961393 w 993756"/>
                <a:gd name="connsiteY13" fmla="*/ 222739 h 1044036"/>
                <a:gd name="connsiteX14" fmla="*/ 953778 w 993756"/>
                <a:gd name="connsiteY14" fmla="*/ 249391 h 1044036"/>
                <a:gd name="connsiteX15" fmla="*/ 953778 w 993756"/>
                <a:gd name="connsiteY15" fmla="*/ 270332 h 1044036"/>
                <a:gd name="connsiteX16" fmla="*/ 923318 w 993756"/>
                <a:gd name="connsiteY16" fmla="*/ 279851 h 1044036"/>
                <a:gd name="connsiteX17" fmla="*/ 909991 w 993756"/>
                <a:gd name="connsiteY17" fmla="*/ 316022 h 1044036"/>
                <a:gd name="connsiteX18" fmla="*/ 890954 w 993756"/>
                <a:gd name="connsiteY18" fmla="*/ 327445 h 1044036"/>
                <a:gd name="connsiteX19" fmla="*/ 908088 w 993756"/>
                <a:gd name="connsiteY19" fmla="*/ 346482 h 1044036"/>
                <a:gd name="connsiteX20" fmla="*/ 892858 w 993756"/>
                <a:gd name="connsiteY20" fmla="*/ 361712 h 1044036"/>
                <a:gd name="connsiteX21" fmla="*/ 908088 w 993756"/>
                <a:gd name="connsiteY21" fmla="*/ 394076 h 1044036"/>
                <a:gd name="connsiteX22" fmla="*/ 904280 w 993756"/>
                <a:gd name="connsiteY22" fmla="*/ 405498 h 1044036"/>
                <a:gd name="connsiteX23" fmla="*/ 875724 w 993756"/>
                <a:gd name="connsiteY23" fmla="*/ 422632 h 1044036"/>
                <a:gd name="connsiteX24" fmla="*/ 887146 w 993756"/>
                <a:gd name="connsiteY24" fmla="*/ 449284 h 1044036"/>
                <a:gd name="connsiteX25" fmla="*/ 879531 w 993756"/>
                <a:gd name="connsiteY25" fmla="*/ 533049 h 1044036"/>
                <a:gd name="connsiteX26" fmla="*/ 887146 w 993756"/>
                <a:gd name="connsiteY26" fmla="*/ 555894 h 1044036"/>
                <a:gd name="connsiteX27" fmla="*/ 887146 w 993756"/>
                <a:gd name="connsiteY27" fmla="*/ 574932 h 1044036"/>
                <a:gd name="connsiteX28" fmla="*/ 902376 w 993756"/>
                <a:gd name="connsiteY28" fmla="*/ 626333 h 1044036"/>
                <a:gd name="connsiteX29" fmla="*/ 887146 w 993756"/>
                <a:gd name="connsiteY29" fmla="*/ 637755 h 1044036"/>
                <a:gd name="connsiteX30" fmla="*/ 862398 w 993756"/>
                <a:gd name="connsiteY30" fmla="*/ 618718 h 1044036"/>
                <a:gd name="connsiteX31" fmla="*/ 833841 w 993756"/>
                <a:gd name="connsiteY31" fmla="*/ 635852 h 1044036"/>
                <a:gd name="connsiteX32" fmla="*/ 835745 w 993756"/>
                <a:gd name="connsiteY32" fmla="*/ 679638 h 1044036"/>
                <a:gd name="connsiteX33" fmla="*/ 875724 w 993756"/>
                <a:gd name="connsiteY33" fmla="*/ 702483 h 1044036"/>
                <a:gd name="connsiteX34" fmla="*/ 845264 w 993756"/>
                <a:gd name="connsiteY34" fmla="*/ 753884 h 1044036"/>
                <a:gd name="connsiteX35" fmla="*/ 826226 w 993756"/>
                <a:gd name="connsiteY35" fmla="*/ 769114 h 1044036"/>
                <a:gd name="connsiteX36" fmla="*/ 852879 w 993756"/>
                <a:gd name="connsiteY36" fmla="*/ 795766 h 1044036"/>
                <a:gd name="connsiteX37" fmla="*/ 862398 w 993756"/>
                <a:gd name="connsiteY37" fmla="*/ 843360 h 1044036"/>
                <a:gd name="connsiteX38" fmla="*/ 833841 w 993756"/>
                <a:gd name="connsiteY38" fmla="*/ 894761 h 1044036"/>
                <a:gd name="connsiteX39" fmla="*/ 788152 w 993756"/>
                <a:gd name="connsiteY39" fmla="*/ 936643 h 1044036"/>
                <a:gd name="connsiteX40" fmla="*/ 789494 w 993756"/>
                <a:gd name="connsiteY40" fmla="*/ 938432 h 1044036"/>
                <a:gd name="connsiteX41" fmla="*/ 517792 w 993756"/>
                <a:gd name="connsiteY41" fmla="*/ 1044025 h 1044036"/>
                <a:gd name="connsiteX42" fmla="*/ 273138 w 993756"/>
                <a:gd name="connsiteY42" fmla="*/ 938432 h 1044036"/>
                <a:gd name="connsiteX43" fmla="*/ 276044 w 993756"/>
                <a:gd name="connsiteY43" fmla="*/ 917606 h 1044036"/>
                <a:gd name="connsiteX44" fmla="*/ 270332 w 993756"/>
                <a:gd name="connsiteY44" fmla="*/ 774825 h 1044036"/>
                <a:gd name="connsiteX45" fmla="*/ 260814 w 993756"/>
                <a:gd name="connsiteY45" fmla="*/ 731039 h 1044036"/>
                <a:gd name="connsiteX46" fmla="*/ 262717 w 993756"/>
                <a:gd name="connsiteY46" fmla="*/ 708194 h 1044036"/>
                <a:gd name="connsiteX47" fmla="*/ 245584 w 993756"/>
                <a:gd name="connsiteY47" fmla="*/ 672023 h 1044036"/>
                <a:gd name="connsiteX48" fmla="*/ 209412 w 993756"/>
                <a:gd name="connsiteY48" fmla="*/ 622525 h 1044036"/>
                <a:gd name="connsiteX49" fmla="*/ 171337 w 993756"/>
                <a:gd name="connsiteY49" fmla="*/ 599680 h 1044036"/>
                <a:gd name="connsiteX50" fmla="*/ 123744 w 993756"/>
                <a:gd name="connsiteY50" fmla="*/ 609199 h 1044036"/>
                <a:gd name="connsiteX51" fmla="*/ 123744 w 993756"/>
                <a:gd name="connsiteY51" fmla="*/ 632044 h 1044036"/>
                <a:gd name="connsiteX52" fmla="*/ 93284 w 993756"/>
                <a:gd name="connsiteY52" fmla="*/ 635852 h 1044036"/>
                <a:gd name="connsiteX53" fmla="*/ 83765 w 993756"/>
                <a:gd name="connsiteY53" fmla="*/ 635852 h 1044036"/>
                <a:gd name="connsiteX54" fmla="*/ 43786 w 993756"/>
                <a:gd name="connsiteY54" fmla="*/ 641563 h 1044036"/>
                <a:gd name="connsiteX55" fmla="*/ 32364 w 993756"/>
                <a:gd name="connsiteY55" fmla="*/ 626333 h 1044036"/>
                <a:gd name="connsiteX56" fmla="*/ 32364 w 993756"/>
                <a:gd name="connsiteY56" fmla="*/ 595873 h 1044036"/>
                <a:gd name="connsiteX57" fmla="*/ 13326 w 993756"/>
                <a:gd name="connsiteY57" fmla="*/ 590162 h 1044036"/>
                <a:gd name="connsiteX58" fmla="*/ 7615 w 993756"/>
                <a:gd name="connsiteY58" fmla="*/ 565413 h 1044036"/>
                <a:gd name="connsiteX59" fmla="*/ 13326 w 993756"/>
                <a:gd name="connsiteY59" fmla="*/ 544472 h 1044036"/>
                <a:gd name="connsiteX60" fmla="*/ 0 w 993756"/>
                <a:gd name="connsiteY60" fmla="*/ 536857 h 1044036"/>
                <a:gd name="connsiteX61" fmla="*/ 0 w 993756"/>
                <a:gd name="connsiteY61" fmla="*/ 496878 h 1044036"/>
                <a:gd name="connsiteX62" fmla="*/ 20941 w 993756"/>
                <a:gd name="connsiteY62" fmla="*/ 519723 h 1044036"/>
                <a:gd name="connsiteX63" fmla="*/ 39979 w 993756"/>
                <a:gd name="connsiteY63" fmla="*/ 521627 h 1044036"/>
                <a:gd name="connsiteX64" fmla="*/ 62824 w 993756"/>
                <a:gd name="connsiteY64" fmla="*/ 531145 h 1044036"/>
                <a:gd name="connsiteX65" fmla="*/ 76150 w 993756"/>
                <a:gd name="connsiteY65" fmla="*/ 544472 h 1044036"/>
                <a:gd name="connsiteX66" fmla="*/ 119936 w 993756"/>
                <a:gd name="connsiteY66" fmla="*/ 531145 h 1044036"/>
                <a:gd name="connsiteX67" fmla="*/ 152300 w 993756"/>
                <a:gd name="connsiteY67" fmla="*/ 494974 h 1044036"/>
                <a:gd name="connsiteX68" fmla="*/ 190375 w 993756"/>
                <a:gd name="connsiteY68" fmla="*/ 434054 h 1044036"/>
                <a:gd name="connsiteX69" fmla="*/ 226546 w 993756"/>
                <a:gd name="connsiteY69" fmla="*/ 325541 h 1044036"/>
                <a:gd name="connsiteX70" fmla="*/ 224642 w 993756"/>
                <a:gd name="connsiteY70" fmla="*/ 283658 h 1044036"/>
                <a:gd name="connsiteX71" fmla="*/ 234161 w 993756"/>
                <a:gd name="connsiteY71" fmla="*/ 279851 h 1044036"/>
                <a:gd name="connsiteX72" fmla="*/ 245584 w 993756"/>
                <a:gd name="connsiteY72" fmla="*/ 237969 h 1044036"/>
                <a:gd name="connsiteX73" fmla="*/ 245584 w 993756"/>
                <a:gd name="connsiteY73" fmla="*/ 146589 h 1044036"/>
                <a:gd name="connsiteX74" fmla="*/ 230354 w 993756"/>
                <a:gd name="connsiteY74" fmla="*/ 125648 h 1044036"/>
                <a:gd name="connsiteX75" fmla="*/ 215124 w 993756"/>
                <a:gd name="connsiteY75" fmla="*/ 114225 h 1044036"/>
                <a:gd name="connsiteX76" fmla="*/ 213220 w 993756"/>
                <a:gd name="connsiteY76" fmla="*/ 106610 h 1044036"/>
                <a:gd name="connsiteX77" fmla="*/ 184664 w 993756"/>
                <a:gd name="connsiteY77" fmla="*/ 72343 h 1044036"/>
                <a:gd name="connsiteX78" fmla="*/ 184950 w 993756"/>
                <a:gd name="connsiteY78" fmla="*/ 71905 h 1044036"/>
                <a:gd name="connsiteX79" fmla="*/ 230354 w 993756"/>
                <a:gd name="connsiteY79" fmla="*/ 62824 h 1044036"/>
                <a:gd name="connsiteX80" fmla="*/ 249391 w 993756"/>
                <a:gd name="connsiteY80" fmla="*/ 78054 h 1044036"/>
                <a:gd name="connsiteX81" fmla="*/ 253199 w 993756"/>
                <a:gd name="connsiteY81" fmla="*/ 41883 h 1044036"/>
                <a:gd name="connsiteX82" fmla="*/ 283659 w 993756"/>
                <a:gd name="connsiteY82" fmla="*/ 38075 h 1044036"/>
                <a:gd name="connsiteX83" fmla="*/ 308407 w 993756"/>
                <a:gd name="connsiteY83" fmla="*/ 47594 h 1044036"/>
                <a:gd name="connsiteX84" fmla="*/ 312215 w 993756"/>
                <a:gd name="connsiteY84" fmla="*/ 60920 h 1044036"/>
                <a:gd name="connsiteX85" fmla="*/ 388365 w 993756"/>
                <a:gd name="connsiteY85" fmla="*/ 59016 h 1044036"/>
                <a:gd name="connsiteX86" fmla="*/ 407402 w 993756"/>
                <a:gd name="connsiteY86" fmla="*/ 66631 h 1044036"/>
                <a:gd name="connsiteX87" fmla="*/ 451188 w 993756"/>
                <a:gd name="connsiteY87" fmla="*/ 59016 h 1044036"/>
                <a:gd name="connsiteX88" fmla="*/ 489263 w 993756"/>
                <a:gd name="connsiteY88" fmla="*/ 60920 h 1044036"/>
                <a:gd name="connsiteX89" fmla="*/ 496878 w 993756"/>
                <a:gd name="connsiteY89" fmla="*/ 36171 h 1044036"/>
                <a:gd name="connsiteX90" fmla="*/ 519723 w 993756"/>
                <a:gd name="connsiteY90" fmla="*/ 20941 h 1044036"/>
                <a:gd name="connsiteX91" fmla="*/ 559702 w 993756"/>
                <a:gd name="connsiteY91" fmla="*/ 22845 h 1044036"/>
                <a:gd name="connsiteX92" fmla="*/ 563509 w 993756"/>
                <a:gd name="connsiteY92" fmla="*/ 41883 h 1044036"/>
                <a:gd name="connsiteX93" fmla="*/ 593969 w 993756"/>
                <a:gd name="connsiteY93" fmla="*/ 43786 h 1044036"/>
                <a:gd name="connsiteX94" fmla="*/ 601584 w 993756"/>
                <a:gd name="connsiteY94" fmla="*/ 62824 h 1044036"/>
                <a:gd name="connsiteX95" fmla="*/ 626333 w 993756"/>
                <a:gd name="connsiteY95" fmla="*/ 70439 h 1044036"/>
                <a:gd name="connsiteX96" fmla="*/ 635852 w 993756"/>
                <a:gd name="connsiteY96" fmla="*/ 87573 h 1044036"/>
                <a:gd name="connsiteX97" fmla="*/ 660600 w 993756"/>
                <a:gd name="connsiteY97" fmla="*/ 98995 h 1044036"/>
                <a:gd name="connsiteX98" fmla="*/ 660600 w 993756"/>
                <a:gd name="connsiteY98" fmla="*/ 76150 h 1044036"/>
                <a:gd name="connsiteX99" fmla="*/ 687253 w 993756"/>
                <a:gd name="connsiteY99" fmla="*/ 68535 h 1044036"/>
                <a:gd name="connsiteX100" fmla="*/ 710098 w 993756"/>
                <a:gd name="connsiteY100" fmla="*/ 83765 h 1044036"/>
                <a:gd name="connsiteX101" fmla="*/ 710098 w 993756"/>
                <a:gd name="connsiteY101" fmla="*/ 93284 h 1044036"/>
                <a:gd name="connsiteX102" fmla="*/ 740558 w 993756"/>
                <a:gd name="connsiteY102" fmla="*/ 93284 h 1044036"/>
                <a:gd name="connsiteX103" fmla="*/ 759595 w 993756"/>
                <a:gd name="connsiteY103" fmla="*/ 74246 h 1044036"/>
                <a:gd name="connsiteX104" fmla="*/ 772922 w 993756"/>
                <a:gd name="connsiteY104" fmla="*/ 74246 h 1044036"/>
                <a:gd name="connsiteX105" fmla="*/ 788152 w 993756"/>
                <a:gd name="connsiteY105" fmla="*/ 85669 h 1044036"/>
                <a:gd name="connsiteX106" fmla="*/ 795767 w 993756"/>
                <a:gd name="connsiteY106" fmla="*/ 62824 h 1044036"/>
                <a:gd name="connsiteX107" fmla="*/ 818611 w 993756"/>
                <a:gd name="connsiteY107" fmla="*/ 47594 h 1044036"/>
                <a:gd name="connsiteX108" fmla="*/ 847168 w 993756"/>
                <a:gd name="connsiteY108" fmla="*/ 55209 h 1044036"/>
                <a:gd name="connsiteX109" fmla="*/ 849071 w 993756"/>
                <a:gd name="connsiteY109" fmla="*/ 20941 h 1044036"/>
                <a:gd name="connsiteX110" fmla="*/ 875724 w 993756"/>
                <a:gd name="connsiteY110" fmla="*/ 0 h 1044036"/>
                <a:gd name="connsiteX0" fmla="*/ 517792 w 993756"/>
                <a:gd name="connsiteY0" fmla="*/ 1044025 h 1135465"/>
                <a:gd name="connsiteX1" fmla="*/ 273138 w 993756"/>
                <a:gd name="connsiteY1" fmla="*/ 938432 h 1135465"/>
                <a:gd name="connsiteX2" fmla="*/ 276044 w 993756"/>
                <a:gd name="connsiteY2" fmla="*/ 917606 h 1135465"/>
                <a:gd name="connsiteX3" fmla="*/ 270332 w 993756"/>
                <a:gd name="connsiteY3" fmla="*/ 774825 h 1135465"/>
                <a:gd name="connsiteX4" fmla="*/ 260814 w 993756"/>
                <a:gd name="connsiteY4" fmla="*/ 731039 h 1135465"/>
                <a:gd name="connsiteX5" fmla="*/ 262717 w 993756"/>
                <a:gd name="connsiteY5" fmla="*/ 708194 h 1135465"/>
                <a:gd name="connsiteX6" fmla="*/ 245584 w 993756"/>
                <a:gd name="connsiteY6" fmla="*/ 672023 h 1135465"/>
                <a:gd name="connsiteX7" fmla="*/ 209412 w 993756"/>
                <a:gd name="connsiteY7" fmla="*/ 622525 h 1135465"/>
                <a:gd name="connsiteX8" fmla="*/ 171337 w 993756"/>
                <a:gd name="connsiteY8" fmla="*/ 599680 h 1135465"/>
                <a:gd name="connsiteX9" fmla="*/ 123744 w 993756"/>
                <a:gd name="connsiteY9" fmla="*/ 609199 h 1135465"/>
                <a:gd name="connsiteX10" fmla="*/ 123744 w 993756"/>
                <a:gd name="connsiteY10" fmla="*/ 632044 h 1135465"/>
                <a:gd name="connsiteX11" fmla="*/ 93284 w 993756"/>
                <a:gd name="connsiteY11" fmla="*/ 635852 h 1135465"/>
                <a:gd name="connsiteX12" fmla="*/ 83765 w 993756"/>
                <a:gd name="connsiteY12" fmla="*/ 635852 h 1135465"/>
                <a:gd name="connsiteX13" fmla="*/ 43786 w 993756"/>
                <a:gd name="connsiteY13" fmla="*/ 641563 h 1135465"/>
                <a:gd name="connsiteX14" fmla="*/ 32364 w 993756"/>
                <a:gd name="connsiteY14" fmla="*/ 626333 h 1135465"/>
                <a:gd name="connsiteX15" fmla="*/ 32364 w 993756"/>
                <a:gd name="connsiteY15" fmla="*/ 595873 h 1135465"/>
                <a:gd name="connsiteX16" fmla="*/ 13326 w 993756"/>
                <a:gd name="connsiteY16" fmla="*/ 590162 h 1135465"/>
                <a:gd name="connsiteX17" fmla="*/ 7615 w 993756"/>
                <a:gd name="connsiteY17" fmla="*/ 565413 h 1135465"/>
                <a:gd name="connsiteX18" fmla="*/ 13326 w 993756"/>
                <a:gd name="connsiteY18" fmla="*/ 544472 h 1135465"/>
                <a:gd name="connsiteX19" fmla="*/ 0 w 993756"/>
                <a:gd name="connsiteY19" fmla="*/ 536857 h 1135465"/>
                <a:gd name="connsiteX20" fmla="*/ 0 w 993756"/>
                <a:gd name="connsiteY20" fmla="*/ 496878 h 1135465"/>
                <a:gd name="connsiteX21" fmla="*/ 20941 w 993756"/>
                <a:gd name="connsiteY21" fmla="*/ 519723 h 1135465"/>
                <a:gd name="connsiteX22" fmla="*/ 39979 w 993756"/>
                <a:gd name="connsiteY22" fmla="*/ 521627 h 1135465"/>
                <a:gd name="connsiteX23" fmla="*/ 62824 w 993756"/>
                <a:gd name="connsiteY23" fmla="*/ 531145 h 1135465"/>
                <a:gd name="connsiteX24" fmla="*/ 76150 w 993756"/>
                <a:gd name="connsiteY24" fmla="*/ 544472 h 1135465"/>
                <a:gd name="connsiteX25" fmla="*/ 119936 w 993756"/>
                <a:gd name="connsiteY25" fmla="*/ 531145 h 1135465"/>
                <a:gd name="connsiteX26" fmla="*/ 152300 w 993756"/>
                <a:gd name="connsiteY26" fmla="*/ 494974 h 1135465"/>
                <a:gd name="connsiteX27" fmla="*/ 190375 w 993756"/>
                <a:gd name="connsiteY27" fmla="*/ 434054 h 1135465"/>
                <a:gd name="connsiteX28" fmla="*/ 226546 w 993756"/>
                <a:gd name="connsiteY28" fmla="*/ 325541 h 1135465"/>
                <a:gd name="connsiteX29" fmla="*/ 224642 w 993756"/>
                <a:gd name="connsiteY29" fmla="*/ 283658 h 1135465"/>
                <a:gd name="connsiteX30" fmla="*/ 234161 w 993756"/>
                <a:gd name="connsiteY30" fmla="*/ 279851 h 1135465"/>
                <a:gd name="connsiteX31" fmla="*/ 245584 w 993756"/>
                <a:gd name="connsiteY31" fmla="*/ 237969 h 1135465"/>
                <a:gd name="connsiteX32" fmla="*/ 245584 w 993756"/>
                <a:gd name="connsiteY32" fmla="*/ 146589 h 1135465"/>
                <a:gd name="connsiteX33" fmla="*/ 230354 w 993756"/>
                <a:gd name="connsiteY33" fmla="*/ 125648 h 1135465"/>
                <a:gd name="connsiteX34" fmla="*/ 215124 w 993756"/>
                <a:gd name="connsiteY34" fmla="*/ 114225 h 1135465"/>
                <a:gd name="connsiteX35" fmla="*/ 213220 w 993756"/>
                <a:gd name="connsiteY35" fmla="*/ 106610 h 1135465"/>
                <a:gd name="connsiteX36" fmla="*/ 184664 w 993756"/>
                <a:gd name="connsiteY36" fmla="*/ 72343 h 1135465"/>
                <a:gd name="connsiteX37" fmla="*/ 184950 w 993756"/>
                <a:gd name="connsiteY37" fmla="*/ 71905 h 1135465"/>
                <a:gd name="connsiteX38" fmla="*/ 230354 w 993756"/>
                <a:gd name="connsiteY38" fmla="*/ 62824 h 1135465"/>
                <a:gd name="connsiteX39" fmla="*/ 249391 w 993756"/>
                <a:gd name="connsiteY39" fmla="*/ 78054 h 1135465"/>
                <a:gd name="connsiteX40" fmla="*/ 253199 w 993756"/>
                <a:gd name="connsiteY40" fmla="*/ 41883 h 1135465"/>
                <a:gd name="connsiteX41" fmla="*/ 283659 w 993756"/>
                <a:gd name="connsiteY41" fmla="*/ 38075 h 1135465"/>
                <a:gd name="connsiteX42" fmla="*/ 308407 w 993756"/>
                <a:gd name="connsiteY42" fmla="*/ 47594 h 1135465"/>
                <a:gd name="connsiteX43" fmla="*/ 312215 w 993756"/>
                <a:gd name="connsiteY43" fmla="*/ 60920 h 1135465"/>
                <a:gd name="connsiteX44" fmla="*/ 388365 w 993756"/>
                <a:gd name="connsiteY44" fmla="*/ 59016 h 1135465"/>
                <a:gd name="connsiteX45" fmla="*/ 407402 w 993756"/>
                <a:gd name="connsiteY45" fmla="*/ 66631 h 1135465"/>
                <a:gd name="connsiteX46" fmla="*/ 451188 w 993756"/>
                <a:gd name="connsiteY46" fmla="*/ 59016 h 1135465"/>
                <a:gd name="connsiteX47" fmla="*/ 489263 w 993756"/>
                <a:gd name="connsiteY47" fmla="*/ 60920 h 1135465"/>
                <a:gd name="connsiteX48" fmla="*/ 496878 w 993756"/>
                <a:gd name="connsiteY48" fmla="*/ 36171 h 1135465"/>
                <a:gd name="connsiteX49" fmla="*/ 519723 w 993756"/>
                <a:gd name="connsiteY49" fmla="*/ 20941 h 1135465"/>
                <a:gd name="connsiteX50" fmla="*/ 559702 w 993756"/>
                <a:gd name="connsiteY50" fmla="*/ 22845 h 1135465"/>
                <a:gd name="connsiteX51" fmla="*/ 563509 w 993756"/>
                <a:gd name="connsiteY51" fmla="*/ 41883 h 1135465"/>
                <a:gd name="connsiteX52" fmla="*/ 593969 w 993756"/>
                <a:gd name="connsiteY52" fmla="*/ 43786 h 1135465"/>
                <a:gd name="connsiteX53" fmla="*/ 601584 w 993756"/>
                <a:gd name="connsiteY53" fmla="*/ 62824 h 1135465"/>
                <a:gd name="connsiteX54" fmla="*/ 626333 w 993756"/>
                <a:gd name="connsiteY54" fmla="*/ 70439 h 1135465"/>
                <a:gd name="connsiteX55" fmla="*/ 635852 w 993756"/>
                <a:gd name="connsiteY55" fmla="*/ 87573 h 1135465"/>
                <a:gd name="connsiteX56" fmla="*/ 660600 w 993756"/>
                <a:gd name="connsiteY56" fmla="*/ 98995 h 1135465"/>
                <a:gd name="connsiteX57" fmla="*/ 660600 w 993756"/>
                <a:gd name="connsiteY57" fmla="*/ 76150 h 1135465"/>
                <a:gd name="connsiteX58" fmla="*/ 687253 w 993756"/>
                <a:gd name="connsiteY58" fmla="*/ 68535 h 1135465"/>
                <a:gd name="connsiteX59" fmla="*/ 710098 w 993756"/>
                <a:gd name="connsiteY59" fmla="*/ 83765 h 1135465"/>
                <a:gd name="connsiteX60" fmla="*/ 710098 w 993756"/>
                <a:gd name="connsiteY60" fmla="*/ 93284 h 1135465"/>
                <a:gd name="connsiteX61" fmla="*/ 740558 w 993756"/>
                <a:gd name="connsiteY61" fmla="*/ 93284 h 1135465"/>
                <a:gd name="connsiteX62" fmla="*/ 759595 w 993756"/>
                <a:gd name="connsiteY62" fmla="*/ 74246 h 1135465"/>
                <a:gd name="connsiteX63" fmla="*/ 772922 w 993756"/>
                <a:gd name="connsiteY63" fmla="*/ 74246 h 1135465"/>
                <a:gd name="connsiteX64" fmla="*/ 788152 w 993756"/>
                <a:gd name="connsiteY64" fmla="*/ 85669 h 1135465"/>
                <a:gd name="connsiteX65" fmla="*/ 795767 w 993756"/>
                <a:gd name="connsiteY65" fmla="*/ 62824 h 1135465"/>
                <a:gd name="connsiteX66" fmla="*/ 818611 w 993756"/>
                <a:gd name="connsiteY66" fmla="*/ 47594 h 1135465"/>
                <a:gd name="connsiteX67" fmla="*/ 847168 w 993756"/>
                <a:gd name="connsiteY67" fmla="*/ 55209 h 1135465"/>
                <a:gd name="connsiteX68" fmla="*/ 849071 w 993756"/>
                <a:gd name="connsiteY68" fmla="*/ 20941 h 1135465"/>
                <a:gd name="connsiteX69" fmla="*/ 875724 w 993756"/>
                <a:gd name="connsiteY69" fmla="*/ 0 h 1135465"/>
                <a:gd name="connsiteX70" fmla="*/ 902376 w 993756"/>
                <a:gd name="connsiteY70" fmla="*/ 0 h 1135465"/>
                <a:gd name="connsiteX71" fmla="*/ 889050 w 993756"/>
                <a:gd name="connsiteY71" fmla="*/ 57113 h 1135465"/>
                <a:gd name="connsiteX72" fmla="*/ 909991 w 993756"/>
                <a:gd name="connsiteY72" fmla="*/ 78054 h 1135465"/>
                <a:gd name="connsiteX73" fmla="*/ 978526 w 993756"/>
                <a:gd name="connsiteY73" fmla="*/ 74246 h 1135465"/>
                <a:gd name="connsiteX74" fmla="*/ 976622 w 993756"/>
                <a:gd name="connsiteY74" fmla="*/ 89476 h 1135465"/>
                <a:gd name="connsiteX75" fmla="*/ 986141 w 993756"/>
                <a:gd name="connsiteY75" fmla="*/ 104706 h 1135465"/>
                <a:gd name="connsiteX76" fmla="*/ 993756 w 993756"/>
                <a:gd name="connsiteY76" fmla="*/ 142781 h 1135465"/>
                <a:gd name="connsiteX77" fmla="*/ 986141 w 993756"/>
                <a:gd name="connsiteY77" fmla="*/ 158011 h 1135465"/>
                <a:gd name="connsiteX78" fmla="*/ 972815 w 993756"/>
                <a:gd name="connsiteY78" fmla="*/ 154204 h 1135465"/>
                <a:gd name="connsiteX79" fmla="*/ 961393 w 993756"/>
                <a:gd name="connsiteY79" fmla="*/ 180856 h 1135465"/>
                <a:gd name="connsiteX80" fmla="*/ 961393 w 993756"/>
                <a:gd name="connsiteY80" fmla="*/ 196086 h 1135465"/>
                <a:gd name="connsiteX81" fmla="*/ 948066 w 993756"/>
                <a:gd name="connsiteY81" fmla="*/ 207509 h 1135465"/>
                <a:gd name="connsiteX82" fmla="*/ 961393 w 993756"/>
                <a:gd name="connsiteY82" fmla="*/ 222739 h 1135465"/>
                <a:gd name="connsiteX83" fmla="*/ 953778 w 993756"/>
                <a:gd name="connsiteY83" fmla="*/ 249391 h 1135465"/>
                <a:gd name="connsiteX84" fmla="*/ 953778 w 993756"/>
                <a:gd name="connsiteY84" fmla="*/ 270332 h 1135465"/>
                <a:gd name="connsiteX85" fmla="*/ 923318 w 993756"/>
                <a:gd name="connsiteY85" fmla="*/ 279851 h 1135465"/>
                <a:gd name="connsiteX86" fmla="*/ 909991 w 993756"/>
                <a:gd name="connsiteY86" fmla="*/ 316022 h 1135465"/>
                <a:gd name="connsiteX87" fmla="*/ 890954 w 993756"/>
                <a:gd name="connsiteY87" fmla="*/ 327445 h 1135465"/>
                <a:gd name="connsiteX88" fmla="*/ 908088 w 993756"/>
                <a:gd name="connsiteY88" fmla="*/ 346482 h 1135465"/>
                <a:gd name="connsiteX89" fmla="*/ 892858 w 993756"/>
                <a:gd name="connsiteY89" fmla="*/ 361712 h 1135465"/>
                <a:gd name="connsiteX90" fmla="*/ 908088 w 993756"/>
                <a:gd name="connsiteY90" fmla="*/ 394076 h 1135465"/>
                <a:gd name="connsiteX91" fmla="*/ 904280 w 993756"/>
                <a:gd name="connsiteY91" fmla="*/ 405498 h 1135465"/>
                <a:gd name="connsiteX92" fmla="*/ 875724 w 993756"/>
                <a:gd name="connsiteY92" fmla="*/ 422632 h 1135465"/>
                <a:gd name="connsiteX93" fmla="*/ 887146 w 993756"/>
                <a:gd name="connsiteY93" fmla="*/ 449284 h 1135465"/>
                <a:gd name="connsiteX94" fmla="*/ 879531 w 993756"/>
                <a:gd name="connsiteY94" fmla="*/ 533049 h 1135465"/>
                <a:gd name="connsiteX95" fmla="*/ 887146 w 993756"/>
                <a:gd name="connsiteY95" fmla="*/ 555894 h 1135465"/>
                <a:gd name="connsiteX96" fmla="*/ 887146 w 993756"/>
                <a:gd name="connsiteY96" fmla="*/ 574932 h 1135465"/>
                <a:gd name="connsiteX97" fmla="*/ 902376 w 993756"/>
                <a:gd name="connsiteY97" fmla="*/ 626333 h 1135465"/>
                <a:gd name="connsiteX98" fmla="*/ 887146 w 993756"/>
                <a:gd name="connsiteY98" fmla="*/ 637755 h 1135465"/>
                <a:gd name="connsiteX99" fmla="*/ 862398 w 993756"/>
                <a:gd name="connsiteY99" fmla="*/ 618718 h 1135465"/>
                <a:gd name="connsiteX100" fmla="*/ 833841 w 993756"/>
                <a:gd name="connsiteY100" fmla="*/ 635852 h 1135465"/>
                <a:gd name="connsiteX101" fmla="*/ 835745 w 993756"/>
                <a:gd name="connsiteY101" fmla="*/ 679638 h 1135465"/>
                <a:gd name="connsiteX102" fmla="*/ 875724 w 993756"/>
                <a:gd name="connsiteY102" fmla="*/ 702483 h 1135465"/>
                <a:gd name="connsiteX103" fmla="*/ 845264 w 993756"/>
                <a:gd name="connsiteY103" fmla="*/ 753884 h 1135465"/>
                <a:gd name="connsiteX104" fmla="*/ 826226 w 993756"/>
                <a:gd name="connsiteY104" fmla="*/ 769114 h 1135465"/>
                <a:gd name="connsiteX105" fmla="*/ 852879 w 993756"/>
                <a:gd name="connsiteY105" fmla="*/ 795766 h 1135465"/>
                <a:gd name="connsiteX106" fmla="*/ 862398 w 993756"/>
                <a:gd name="connsiteY106" fmla="*/ 843360 h 1135465"/>
                <a:gd name="connsiteX107" fmla="*/ 833841 w 993756"/>
                <a:gd name="connsiteY107" fmla="*/ 894761 h 1135465"/>
                <a:gd name="connsiteX108" fmla="*/ 788152 w 993756"/>
                <a:gd name="connsiteY108" fmla="*/ 936643 h 1135465"/>
                <a:gd name="connsiteX109" fmla="*/ 789494 w 993756"/>
                <a:gd name="connsiteY109" fmla="*/ 938432 h 1135465"/>
                <a:gd name="connsiteX110" fmla="*/ 609232 w 993756"/>
                <a:gd name="connsiteY110" fmla="*/ 1135465 h 1135465"/>
                <a:gd name="connsiteX0" fmla="*/ 273138 w 993756"/>
                <a:gd name="connsiteY0" fmla="*/ 938432 h 1135465"/>
                <a:gd name="connsiteX1" fmla="*/ 276044 w 993756"/>
                <a:gd name="connsiteY1" fmla="*/ 917606 h 1135465"/>
                <a:gd name="connsiteX2" fmla="*/ 270332 w 993756"/>
                <a:gd name="connsiteY2" fmla="*/ 774825 h 1135465"/>
                <a:gd name="connsiteX3" fmla="*/ 260814 w 993756"/>
                <a:gd name="connsiteY3" fmla="*/ 731039 h 1135465"/>
                <a:gd name="connsiteX4" fmla="*/ 262717 w 993756"/>
                <a:gd name="connsiteY4" fmla="*/ 708194 h 1135465"/>
                <a:gd name="connsiteX5" fmla="*/ 245584 w 993756"/>
                <a:gd name="connsiteY5" fmla="*/ 672023 h 1135465"/>
                <a:gd name="connsiteX6" fmla="*/ 209412 w 993756"/>
                <a:gd name="connsiteY6" fmla="*/ 622525 h 1135465"/>
                <a:gd name="connsiteX7" fmla="*/ 171337 w 993756"/>
                <a:gd name="connsiteY7" fmla="*/ 599680 h 1135465"/>
                <a:gd name="connsiteX8" fmla="*/ 123744 w 993756"/>
                <a:gd name="connsiteY8" fmla="*/ 609199 h 1135465"/>
                <a:gd name="connsiteX9" fmla="*/ 123744 w 993756"/>
                <a:gd name="connsiteY9" fmla="*/ 632044 h 1135465"/>
                <a:gd name="connsiteX10" fmla="*/ 93284 w 993756"/>
                <a:gd name="connsiteY10" fmla="*/ 635852 h 1135465"/>
                <a:gd name="connsiteX11" fmla="*/ 83765 w 993756"/>
                <a:gd name="connsiteY11" fmla="*/ 635852 h 1135465"/>
                <a:gd name="connsiteX12" fmla="*/ 43786 w 993756"/>
                <a:gd name="connsiteY12" fmla="*/ 641563 h 1135465"/>
                <a:gd name="connsiteX13" fmla="*/ 32364 w 993756"/>
                <a:gd name="connsiteY13" fmla="*/ 626333 h 1135465"/>
                <a:gd name="connsiteX14" fmla="*/ 32364 w 993756"/>
                <a:gd name="connsiteY14" fmla="*/ 595873 h 1135465"/>
                <a:gd name="connsiteX15" fmla="*/ 13326 w 993756"/>
                <a:gd name="connsiteY15" fmla="*/ 590162 h 1135465"/>
                <a:gd name="connsiteX16" fmla="*/ 7615 w 993756"/>
                <a:gd name="connsiteY16" fmla="*/ 565413 h 1135465"/>
                <a:gd name="connsiteX17" fmla="*/ 13326 w 993756"/>
                <a:gd name="connsiteY17" fmla="*/ 544472 h 1135465"/>
                <a:gd name="connsiteX18" fmla="*/ 0 w 993756"/>
                <a:gd name="connsiteY18" fmla="*/ 536857 h 1135465"/>
                <a:gd name="connsiteX19" fmla="*/ 0 w 993756"/>
                <a:gd name="connsiteY19" fmla="*/ 496878 h 1135465"/>
                <a:gd name="connsiteX20" fmla="*/ 20941 w 993756"/>
                <a:gd name="connsiteY20" fmla="*/ 519723 h 1135465"/>
                <a:gd name="connsiteX21" fmla="*/ 39979 w 993756"/>
                <a:gd name="connsiteY21" fmla="*/ 521627 h 1135465"/>
                <a:gd name="connsiteX22" fmla="*/ 62824 w 993756"/>
                <a:gd name="connsiteY22" fmla="*/ 531145 h 1135465"/>
                <a:gd name="connsiteX23" fmla="*/ 76150 w 993756"/>
                <a:gd name="connsiteY23" fmla="*/ 544472 h 1135465"/>
                <a:gd name="connsiteX24" fmla="*/ 119936 w 993756"/>
                <a:gd name="connsiteY24" fmla="*/ 531145 h 1135465"/>
                <a:gd name="connsiteX25" fmla="*/ 152300 w 993756"/>
                <a:gd name="connsiteY25" fmla="*/ 494974 h 1135465"/>
                <a:gd name="connsiteX26" fmla="*/ 190375 w 993756"/>
                <a:gd name="connsiteY26" fmla="*/ 434054 h 1135465"/>
                <a:gd name="connsiteX27" fmla="*/ 226546 w 993756"/>
                <a:gd name="connsiteY27" fmla="*/ 325541 h 1135465"/>
                <a:gd name="connsiteX28" fmla="*/ 224642 w 993756"/>
                <a:gd name="connsiteY28" fmla="*/ 283658 h 1135465"/>
                <a:gd name="connsiteX29" fmla="*/ 234161 w 993756"/>
                <a:gd name="connsiteY29" fmla="*/ 279851 h 1135465"/>
                <a:gd name="connsiteX30" fmla="*/ 245584 w 993756"/>
                <a:gd name="connsiteY30" fmla="*/ 237969 h 1135465"/>
                <a:gd name="connsiteX31" fmla="*/ 245584 w 993756"/>
                <a:gd name="connsiteY31" fmla="*/ 146589 h 1135465"/>
                <a:gd name="connsiteX32" fmla="*/ 230354 w 993756"/>
                <a:gd name="connsiteY32" fmla="*/ 125648 h 1135465"/>
                <a:gd name="connsiteX33" fmla="*/ 215124 w 993756"/>
                <a:gd name="connsiteY33" fmla="*/ 114225 h 1135465"/>
                <a:gd name="connsiteX34" fmla="*/ 213220 w 993756"/>
                <a:gd name="connsiteY34" fmla="*/ 106610 h 1135465"/>
                <a:gd name="connsiteX35" fmla="*/ 184664 w 993756"/>
                <a:gd name="connsiteY35" fmla="*/ 72343 h 1135465"/>
                <a:gd name="connsiteX36" fmla="*/ 184950 w 993756"/>
                <a:gd name="connsiteY36" fmla="*/ 71905 h 1135465"/>
                <a:gd name="connsiteX37" fmla="*/ 230354 w 993756"/>
                <a:gd name="connsiteY37" fmla="*/ 62824 h 1135465"/>
                <a:gd name="connsiteX38" fmla="*/ 249391 w 993756"/>
                <a:gd name="connsiteY38" fmla="*/ 78054 h 1135465"/>
                <a:gd name="connsiteX39" fmla="*/ 253199 w 993756"/>
                <a:gd name="connsiteY39" fmla="*/ 41883 h 1135465"/>
                <a:gd name="connsiteX40" fmla="*/ 283659 w 993756"/>
                <a:gd name="connsiteY40" fmla="*/ 38075 h 1135465"/>
                <a:gd name="connsiteX41" fmla="*/ 308407 w 993756"/>
                <a:gd name="connsiteY41" fmla="*/ 47594 h 1135465"/>
                <a:gd name="connsiteX42" fmla="*/ 312215 w 993756"/>
                <a:gd name="connsiteY42" fmla="*/ 60920 h 1135465"/>
                <a:gd name="connsiteX43" fmla="*/ 388365 w 993756"/>
                <a:gd name="connsiteY43" fmla="*/ 59016 h 1135465"/>
                <a:gd name="connsiteX44" fmla="*/ 407402 w 993756"/>
                <a:gd name="connsiteY44" fmla="*/ 66631 h 1135465"/>
                <a:gd name="connsiteX45" fmla="*/ 451188 w 993756"/>
                <a:gd name="connsiteY45" fmla="*/ 59016 h 1135465"/>
                <a:gd name="connsiteX46" fmla="*/ 489263 w 993756"/>
                <a:gd name="connsiteY46" fmla="*/ 60920 h 1135465"/>
                <a:gd name="connsiteX47" fmla="*/ 496878 w 993756"/>
                <a:gd name="connsiteY47" fmla="*/ 36171 h 1135465"/>
                <a:gd name="connsiteX48" fmla="*/ 519723 w 993756"/>
                <a:gd name="connsiteY48" fmla="*/ 20941 h 1135465"/>
                <a:gd name="connsiteX49" fmla="*/ 559702 w 993756"/>
                <a:gd name="connsiteY49" fmla="*/ 22845 h 1135465"/>
                <a:gd name="connsiteX50" fmla="*/ 563509 w 993756"/>
                <a:gd name="connsiteY50" fmla="*/ 41883 h 1135465"/>
                <a:gd name="connsiteX51" fmla="*/ 593969 w 993756"/>
                <a:gd name="connsiteY51" fmla="*/ 43786 h 1135465"/>
                <a:gd name="connsiteX52" fmla="*/ 601584 w 993756"/>
                <a:gd name="connsiteY52" fmla="*/ 62824 h 1135465"/>
                <a:gd name="connsiteX53" fmla="*/ 626333 w 993756"/>
                <a:gd name="connsiteY53" fmla="*/ 70439 h 1135465"/>
                <a:gd name="connsiteX54" fmla="*/ 635852 w 993756"/>
                <a:gd name="connsiteY54" fmla="*/ 87573 h 1135465"/>
                <a:gd name="connsiteX55" fmla="*/ 660600 w 993756"/>
                <a:gd name="connsiteY55" fmla="*/ 98995 h 1135465"/>
                <a:gd name="connsiteX56" fmla="*/ 660600 w 993756"/>
                <a:gd name="connsiteY56" fmla="*/ 76150 h 1135465"/>
                <a:gd name="connsiteX57" fmla="*/ 687253 w 993756"/>
                <a:gd name="connsiteY57" fmla="*/ 68535 h 1135465"/>
                <a:gd name="connsiteX58" fmla="*/ 710098 w 993756"/>
                <a:gd name="connsiteY58" fmla="*/ 83765 h 1135465"/>
                <a:gd name="connsiteX59" fmla="*/ 710098 w 993756"/>
                <a:gd name="connsiteY59" fmla="*/ 93284 h 1135465"/>
                <a:gd name="connsiteX60" fmla="*/ 740558 w 993756"/>
                <a:gd name="connsiteY60" fmla="*/ 93284 h 1135465"/>
                <a:gd name="connsiteX61" fmla="*/ 759595 w 993756"/>
                <a:gd name="connsiteY61" fmla="*/ 74246 h 1135465"/>
                <a:gd name="connsiteX62" fmla="*/ 772922 w 993756"/>
                <a:gd name="connsiteY62" fmla="*/ 74246 h 1135465"/>
                <a:gd name="connsiteX63" fmla="*/ 788152 w 993756"/>
                <a:gd name="connsiteY63" fmla="*/ 85669 h 1135465"/>
                <a:gd name="connsiteX64" fmla="*/ 795767 w 993756"/>
                <a:gd name="connsiteY64" fmla="*/ 62824 h 1135465"/>
                <a:gd name="connsiteX65" fmla="*/ 818611 w 993756"/>
                <a:gd name="connsiteY65" fmla="*/ 47594 h 1135465"/>
                <a:gd name="connsiteX66" fmla="*/ 847168 w 993756"/>
                <a:gd name="connsiteY66" fmla="*/ 55209 h 1135465"/>
                <a:gd name="connsiteX67" fmla="*/ 849071 w 993756"/>
                <a:gd name="connsiteY67" fmla="*/ 20941 h 1135465"/>
                <a:gd name="connsiteX68" fmla="*/ 875724 w 993756"/>
                <a:gd name="connsiteY68" fmla="*/ 0 h 1135465"/>
                <a:gd name="connsiteX69" fmla="*/ 902376 w 993756"/>
                <a:gd name="connsiteY69" fmla="*/ 0 h 1135465"/>
                <a:gd name="connsiteX70" fmla="*/ 889050 w 993756"/>
                <a:gd name="connsiteY70" fmla="*/ 57113 h 1135465"/>
                <a:gd name="connsiteX71" fmla="*/ 909991 w 993756"/>
                <a:gd name="connsiteY71" fmla="*/ 78054 h 1135465"/>
                <a:gd name="connsiteX72" fmla="*/ 978526 w 993756"/>
                <a:gd name="connsiteY72" fmla="*/ 74246 h 1135465"/>
                <a:gd name="connsiteX73" fmla="*/ 976622 w 993756"/>
                <a:gd name="connsiteY73" fmla="*/ 89476 h 1135465"/>
                <a:gd name="connsiteX74" fmla="*/ 986141 w 993756"/>
                <a:gd name="connsiteY74" fmla="*/ 104706 h 1135465"/>
                <a:gd name="connsiteX75" fmla="*/ 993756 w 993756"/>
                <a:gd name="connsiteY75" fmla="*/ 142781 h 1135465"/>
                <a:gd name="connsiteX76" fmla="*/ 986141 w 993756"/>
                <a:gd name="connsiteY76" fmla="*/ 158011 h 1135465"/>
                <a:gd name="connsiteX77" fmla="*/ 972815 w 993756"/>
                <a:gd name="connsiteY77" fmla="*/ 154204 h 1135465"/>
                <a:gd name="connsiteX78" fmla="*/ 961393 w 993756"/>
                <a:gd name="connsiteY78" fmla="*/ 180856 h 1135465"/>
                <a:gd name="connsiteX79" fmla="*/ 961393 w 993756"/>
                <a:gd name="connsiteY79" fmla="*/ 196086 h 1135465"/>
                <a:gd name="connsiteX80" fmla="*/ 948066 w 993756"/>
                <a:gd name="connsiteY80" fmla="*/ 207509 h 1135465"/>
                <a:gd name="connsiteX81" fmla="*/ 961393 w 993756"/>
                <a:gd name="connsiteY81" fmla="*/ 222739 h 1135465"/>
                <a:gd name="connsiteX82" fmla="*/ 953778 w 993756"/>
                <a:gd name="connsiteY82" fmla="*/ 249391 h 1135465"/>
                <a:gd name="connsiteX83" fmla="*/ 953778 w 993756"/>
                <a:gd name="connsiteY83" fmla="*/ 270332 h 1135465"/>
                <a:gd name="connsiteX84" fmla="*/ 923318 w 993756"/>
                <a:gd name="connsiteY84" fmla="*/ 279851 h 1135465"/>
                <a:gd name="connsiteX85" fmla="*/ 909991 w 993756"/>
                <a:gd name="connsiteY85" fmla="*/ 316022 h 1135465"/>
                <a:gd name="connsiteX86" fmla="*/ 890954 w 993756"/>
                <a:gd name="connsiteY86" fmla="*/ 327445 h 1135465"/>
                <a:gd name="connsiteX87" fmla="*/ 908088 w 993756"/>
                <a:gd name="connsiteY87" fmla="*/ 346482 h 1135465"/>
                <a:gd name="connsiteX88" fmla="*/ 892858 w 993756"/>
                <a:gd name="connsiteY88" fmla="*/ 361712 h 1135465"/>
                <a:gd name="connsiteX89" fmla="*/ 908088 w 993756"/>
                <a:gd name="connsiteY89" fmla="*/ 394076 h 1135465"/>
                <a:gd name="connsiteX90" fmla="*/ 904280 w 993756"/>
                <a:gd name="connsiteY90" fmla="*/ 405498 h 1135465"/>
                <a:gd name="connsiteX91" fmla="*/ 875724 w 993756"/>
                <a:gd name="connsiteY91" fmla="*/ 422632 h 1135465"/>
                <a:gd name="connsiteX92" fmla="*/ 887146 w 993756"/>
                <a:gd name="connsiteY92" fmla="*/ 449284 h 1135465"/>
                <a:gd name="connsiteX93" fmla="*/ 879531 w 993756"/>
                <a:gd name="connsiteY93" fmla="*/ 533049 h 1135465"/>
                <a:gd name="connsiteX94" fmla="*/ 887146 w 993756"/>
                <a:gd name="connsiteY94" fmla="*/ 555894 h 1135465"/>
                <a:gd name="connsiteX95" fmla="*/ 887146 w 993756"/>
                <a:gd name="connsiteY95" fmla="*/ 574932 h 1135465"/>
                <a:gd name="connsiteX96" fmla="*/ 902376 w 993756"/>
                <a:gd name="connsiteY96" fmla="*/ 626333 h 1135465"/>
                <a:gd name="connsiteX97" fmla="*/ 887146 w 993756"/>
                <a:gd name="connsiteY97" fmla="*/ 637755 h 1135465"/>
                <a:gd name="connsiteX98" fmla="*/ 862398 w 993756"/>
                <a:gd name="connsiteY98" fmla="*/ 618718 h 1135465"/>
                <a:gd name="connsiteX99" fmla="*/ 833841 w 993756"/>
                <a:gd name="connsiteY99" fmla="*/ 635852 h 1135465"/>
                <a:gd name="connsiteX100" fmla="*/ 835745 w 993756"/>
                <a:gd name="connsiteY100" fmla="*/ 679638 h 1135465"/>
                <a:gd name="connsiteX101" fmla="*/ 875724 w 993756"/>
                <a:gd name="connsiteY101" fmla="*/ 702483 h 1135465"/>
                <a:gd name="connsiteX102" fmla="*/ 845264 w 993756"/>
                <a:gd name="connsiteY102" fmla="*/ 753884 h 1135465"/>
                <a:gd name="connsiteX103" fmla="*/ 826226 w 993756"/>
                <a:gd name="connsiteY103" fmla="*/ 769114 h 1135465"/>
                <a:gd name="connsiteX104" fmla="*/ 852879 w 993756"/>
                <a:gd name="connsiteY104" fmla="*/ 795766 h 1135465"/>
                <a:gd name="connsiteX105" fmla="*/ 862398 w 993756"/>
                <a:gd name="connsiteY105" fmla="*/ 843360 h 1135465"/>
                <a:gd name="connsiteX106" fmla="*/ 833841 w 993756"/>
                <a:gd name="connsiteY106" fmla="*/ 894761 h 1135465"/>
                <a:gd name="connsiteX107" fmla="*/ 788152 w 993756"/>
                <a:gd name="connsiteY107" fmla="*/ 936643 h 1135465"/>
                <a:gd name="connsiteX108" fmla="*/ 789494 w 993756"/>
                <a:gd name="connsiteY108" fmla="*/ 938432 h 1135465"/>
                <a:gd name="connsiteX109" fmla="*/ 609232 w 993756"/>
                <a:gd name="connsiteY109" fmla="*/ 1135465 h 1135465"/>
                <a:gd name="connsiteX0" fmla="*/ 273138 w 993756"/>
                <a:gd name="connsiteY0" fmla="*/ 938432 h 938432"/>
                <a:gd name="connsiteX1" fmla="*/ 276044 w 993756"/>
                <a:gd name="connsiteY1" fmla="*/ 917606 h 938432"/>
                <a:gd name="connsiteX2" fmla="*/ 270332 w 993756"/>
                <a:gd name="connsiteY2" fmla="*/ 774825 h 938432"/>
                <a:gd name="connsiteX3" fmla="*/ 260814 w 993756"/>
                <a:gd name="connsiteY3" fmla="*/ 731039 h 938432"/>
                <a:gd name="connsiteX4" fmla="*/ 262717 w 993756"/>
                <a:gd name="connsiteY4" fmla="*/ 708194 h 938432"/>
                <a:gd name="connsiteX5" fmla="*/ 245584 w 993756"/>
                <a:gd name="connsiteY5" fmla="*/ 672023 h 938432"/>
                <a:gd name="connsiteX6" fmla="*/ 209412 w 993756"/>
                <a:gd name="connsiteY6" fmla="*/ 622525 h 938432"/>
                <a:gd name="connsiteX7" fmla="*/ 171337 w 993756"/>
                <a:gd name="connsiteY7" fmla="*/ 599680 h 938432"/>
                <a:gd name="connsiteX8" fmla="*/ 123744 w 993756"/>
                <a:gd name="connsiteY8" fmla="*/ 609199 h 938432"/>
                <a:gd name="connsiteX9" fmla="*/ 123744 w 993756"/>
                <a:gd name="connsiteY9" fmla="*/ 632044 h 938432"/>
                <a:gd name="connsiteX10" fmla="*/ 93284 w 993756"/>
                <a:gd name="connsiteY10" fmla="*/ 635852 h 938432"/>
                <a:gd name="connsiteX11" fmla="*/ 83765 w 993756"/>
                <a:gd name="connsiteY11" fmla="*/ 635852 h 938432"/>
                <a:gd name="connsiteX12" fmla="*/ 43786 w 993756"/>
                <a:gd name="connsiteY12" fmla="*/ 641563 h 938432"/>
                <a:gd name="connsiteX13" fmla="*/ 32364 w 993756"/>
                <a:gd name="connsiteY13" fmla="*/ 626333 h 938432"/>
                <a:gd name="connsiteX14" fmla="*/ 32364 w 993756"/>
                <a:gd name="connsiteY14" fmla="*/ 595873 h 938432"/>
                <a:gd name="connsiteX15" fmla="*/ 13326 w 993756"/>
                <a:gd name="connsiteY15" fmla="*/ 590162 h 938432"/>
                <a:gd name="connsiteX16" fmla="*/ 7615 w 993756"/>
                <a:gd name="connsiteY16" fmla="*/ 565413 h 938432"/>
                <a:gd name="connsiteX17" fmla="*/ 13326 w 993756"/>
                <a:gd name="connsiteY17" fmla="*/ 544472 h 938432"/>
                <a:gd name="connsiteX18" fmla="*/ 0 w 993756"/>
                <a:gd name="connsiteY18" fmla="*/ 536857 h 938432"/>
                <a:gd name="connsiteX19" fmla="*/ 0 w 993756"/>
                <a:gd name="connsiteY19" fmla="*/ 496878 h 938432"/>
                <a:gd name="connsiteX20" fmla="*/ 20941 w 993756"/>
                <a:gd name="connsiteY20" fmla="*/ 519723 h 938432"/>
                <a:gd name="connsiteX21" fmla="*/ 39979 w 993756"/>
                <a:gd name="connsiteY21" fmla="*/ 521627 h 938432"/>
                <a:gd name="connsiteX22" fmla="*/ 62824 w 993756"/>
                <a:gd name="connsiteY22" fmla="*/ 531145 h 938432"/>
                <a:gd name="connsiteX23" fmla="*/ 76150 w 993756"/>
                <a:gd name="connsiteY23" fmla="*/ 544472 h 938432"/>
                <a:gd name="connsiteX24" fmla="*/ 119936 w 993756"/>
                <a:gd name="connsiteY24" fmla="*/ 531145 h 938432"/>
                <a:gd name="connsiteX25" fmla="*/ 152300 w 993756"/>
                <a:gd name="connsiteY25" fmla="*/ 494974 h 938432"/>
                <a:gd name="connsiteX26" fmla="*/ 190375 w 993756"/>
                <a:gd name="connsiteY26" fmla="*/ 434054 h 938432"/>
                <a:gd name="connsiteX27" fmla="*/ 226546 w 993756"/>
                <a:gd name="connsiteY27" fmla="*/ 325541 h 938432"/>
                <a:gd name="connsiteX28" fmla="*/ 224642 w 993756"/>
                <a:gd name="connsiteY28" fmla="*/ 283658 h 938432"/>
                <a:gd name="connsiteX29" fmla="*/ 234161 w 993756"/>
                <a:gd name="connsiteY29" fmla="*/ 279851 h 938432"/>
                <a:gd name="connsiteX30" fmla="*/ 245584 w 993756"/>
                <a:gd name="connsiteY30" fmla="*/ 237969 h 938432"/>
                <a:gd name="connsiteX31" fmla="*/ 245584 w 993756"/>
                <a:gd name="connsiteY31" fmla="*/ 146589 h 938432"/>
                <a:gd name="connsiteX32" fmla="*/ 230354 w 993756"/>
                <a:gd name="connsiteY32" fmla="*/ 125648 h 938432"/>
                <a:gd name="connsiteX33" fmla="*/ 215124 w 993756"/>
                <a:gd name="connsiteY33" fmla="*/ 114225 h 938432"/>
                <a:gd name="connsiteX34" fmla="*/ 213220 w 993756"/>
                <a:gd name="connsiteY34" fmla="*/ 106610 h 938432"/>
                <a:gd name="connsiteX35" fmla="*/ 184664 w 993756"/>
                <a:gd name="connsiteY35" fmla="*/ 72343 h 938432"/>
                <a:gd name="connsiteX36" fmla="*/ 184950 w 993756"/>
                <a:gd name="connsiteY36" fmla="*/ 71905 h 938432"/>
                <a:gd name="connsiteX37" fmla="*/ 230354 w 993756"/>
                <a:gd name="connsiteY37" fmla="*/ 62824 h 938432"/>
                <a:gd name="connsiteX38" fmla="*/ 249391 w 993756"/>
                <a:gd name="connsiteY38" fmla="*/ 78054 h 938432"/>
                <a:gd name="connsiteX39" fmla="*/ 253199 w 993756"/>
                <a:gd name="connsiteY39" fmla="*/ 41883 h 938432"/>
                <a:gd name="connsiteX40" fmla="*/ 283659 w 993756"/>
                <a:gd name="connsiteY40" fmla="*/ 38075 h 938432"/>
                <a:gd name="connsiteX41" fmla="*/ 308407 w 993756"/>
                <a:gd name="connsiteY41" fmla="*/ 47594 h 938432"/>
                <a:gd name="connsiteX42" fmla="*/ 312215 w 993756"/>
                <a:gd name="connsiteY42" fmla="*/ 60920 h 938432"/>
                <a:gd name="connsiteX43" fmla="*/ 388365 w 993756"/>
                <a:gd name="connsiteY43" fmla="*/ 59016 h 938432"/>
                <a:gd name="connsiteX44" fmla="*/ 407402 w 993756"/>
                <a:gd name="connsiteY44" fmla="*/ 66631 h 938432"/>
                <a:gd name="connsiteX45" fmla="*/ 451188 w 993756"/>
                <a:gd name="connsiteY45" fmla="*/ 59016 h 938432"/>
                <a:gd name="connsiteX46" fmla="*/ 489263 w 993756"/>
                <a:gd name="connsiteY46" fmla="*/ 60920 h 938432"/>
                <a:gd name="connsiteX47" fmla="*/ 496878 w 993756"/>
                <a:gd name="connsiteY47" fmla="*/ 36171 h 938432"/>
                <a:gd name="connsiteX48" fmla="*/ 519723 w 993756"/>
                <a:gd name="connsiteY48" fmla="*/ 20941 h 938432"/>
                <a:gd name="connsiteX49" fmla="*/ 559702 w 993756"/>
                <a:gd name="connsiteY49" fmla="*/ 22845 h 938432"/>
                <a:gd name="connsiteX50" fmla="*/ 563509 w 993756"/>
                <a:gd name="connsiteY50" fmla="*/ 41883 h 938432"/>
                <a:gd name="connsiteX51" fmla="*/ 593969 w 993756"/>
                <a:gd name="connsiteY51" fmla="*/ 43786 h 938432"/>
                <a:gd name="connsiteX52" fmla="*/ 601584 w 993756"/>
                <a:gd name="connsiteY52" fmla="*/ 62824 h 938432"/>
                <a:gd name="connsiteX53" fmla="*/ 626333 w 993756"/>
                <a:gd name="connsiteY53" fmla="*/ 70439 h 938432"/>
                <a:gd name="connsiteX54" fmla="*/ 635852 w 993756"/>
                <a:gd name="connsiteY54" fmla="*/ 87573 h 938432"/>
                <a:gd name="connsiteX55" fmla="*/ 660600 w 993756"/>
                <a:gd name="connsiteY55" fmla="*/ 98995 h 938432"/>
                <a:gd name="connsiteX56" fmla="*/ 660600 w 993756"/>
                <a:gd name="connsiteY56" fmla="*/ 76150 h 938432"/>
                <a:gd name="connsiteX57" fmla="*/ 687253 w 993756"/>
                <a:gd name="connsiteY57" fmla="*/ 68535 h 938432"/>
                <a:gd name="connsiteX58" fmla="*/ 710098 w 993756"/>
                <a:gd name="connsiteY58" fmla="*/ 83765 h 938432"/>
                <a:gd name="connsiteX59" fmla="*/ 710098 w 993756"/>
                <a:gd name="connsiteY59" fmla="*/ 93284 h 938432"/>
                <a:gd name="connsiteX60" fmla="*/ 740558 w 993756"/>
                <a:gd name="connsiteY60" fmla="*/ 93284 h 938432"/>
                <a:gd name="connsiteX61" fmla="*/ 759595 w 993756"/>
                <a:gd name="connsiteY61" fmla="*/ 74246 h 938432"/>
                <a:gd name="connsiteX62" fmla="*/ 772922 w 993756"/>
                <a:gd name="connsiteY62" fmla="*/ 74246 h 938432"/>
                <a:gd name="connsiteX63" fmla="*/ 788152 w 993756"/>
                <a:gd name="connsiteY63" fmla="*/ 85669 h 938432"/>
                <a:gd name="connsiteX64" fmla="*/ 795767 w 993756"/>
                <a:gd name="connsiteY64" fmla="*/ 62824 h 938432"/>
                <a:gd name="connsiteX65" fmla="*/ 818611 w 993756"/>
                <a:gd name="connsiteY65" fmla="*/ 47594 h 938432"/>
                <a:gd name="connsiteX66" fmla="*/ 847168 w 993756"/>
                <a:gd name="connsiteY66" fmla="*/ 55209 h 938432"/>
                <a:gd name="connsiteX67" fmla="*/ 849071 w 993756"/>
                <a:gd name="connsiteY67" fmla="*/ 20941 h 938432"/>
                <a:gd name="connsiteX68" fmla="*/ 875724 w 993756"/>
                <a:gd name="connsiteY68" fmla="*/ 0 h 938432"/>
                <a:gd name="connsiteX69" fmla="*/ 902376 w 993756"/>
                <a:gd name="connsiteY69" fmla="*/ 0 h 938432"/>
                <a:gd name="connsiteX70" fmla="*/ 889050 w 993756"/>
                <a:gd name="connsiteY70" fmla="*/ 57113 h 938432"/>
                <a:gd name="connsiteX71" fmla="*/ 909991 w 993756"/>
                <a:gd name="connsiteY71" fmla="*/ 78054 h 938432"/>
                <a:gd name="connsiteX72" fmla="*/ 978526 w 993756"/>
                <a:gd name="connsiteY72" fmla="*/ 74246 h 938432"/>
                <a:gd name="connsiteX73" fmla="*/ 976622 w 993756"/>
                <a:gd name="connsiteY73" fmla="*/ 89476 h 938432"/>
                <a:gd name="connsiteX74" fmla="*/ 986141 w 993756"/>
                <a:gd name="connsiteY74" fmla="*/ 104706 h 938432"/>
                <a:gd name="connsiteX75" fmla="*/ 993756 w 993756"/>
                <a:gd name="connsiteY75" fmla="*/ 142781 h 938432"/>
                <a:gd name="connsiteX76" fmla="*/ 986141 w 993756"/>
                <a:gd name="connsiteY76" fmla="*/ 158011 h 938432"/>
                <a:gd name="connsiteX77" fmla="*/ 972815 w 993756"/>
                <a:gd name="connsiteY77" fmla="*/ 154204 h 938432"/>
                <a:gd name="connsiteX78" fmla="*/ 961393 w 993756"/>
                <a:gd name="connsiteY78" fmla="*/ 180856 h 938432"/>
                <a:gd name="connsiteX79" fmla="*/ 961393 w 993756"/>
                <a:gd name="connsiteY79" fmla="*/ 196086 h 938432"/>
                <a:gd name="connsiteX80" fmla="*/ 948066 w 993756"/>
                <a:gd name="connsiteY80" fmla="*/ 207509 h 938432"/>
                <a:gd name="connsiteX81" fmla="*/ 961393 w 993756"/>
                <a:gd name="connsiteY81" fmla="*/ 222739 h 938432"/>
                <a:gd name="connsiteX82" fmla="*/ 953778 w 993756"/>
                <a:gd name="connsiteY82" fmla="*/ 249391 h 938432"/>
                <a:gd name="connsiteX83" fmla="*/ 953778 w 993756"/>
                <a:gd name="connsiteY83" fmla="*/ 270332 h 938432"/>
                <a:gd name="connsiteX84" fmla="*/ 923318 w 993756"/>
                <a:gd name="connsiteY84" fmla="*/ 279851 h 938432"/>
                <a:gd name="connsiteX85" fmla="*/ 909991 w 993756"/>
                <a:gd name="connsiteY85" fmla="*/ 316022 h 938432"/>
                <a:gd name="connsiteX86" fmla="*/ 890954 w 993756"/>
                <a:gd name="connsiteY86" fmla="*/ 327445 h 938432"/>
                <a:gd name="connsiteX87" fmla="*/ 908088 w 993756"/>
                <a:gd name="connsiteY87" fmla="*/ 346482 h 938432"/>
                <a:gd name="connsiteX88" fmla="*/ 892858 w 993756"/>
                <a:gd name="connsiteY88" fmla="*/ 361712 h 938432"/>
                <a:gd name="connsiteX89" fmla="*/ 908088 w 993756"/>
                <a:gd name="connsiteY89" fmla="*/ 394076 h 938432"/>
                <a:gd name="connsiteX90" fmla="*/ 904280 w 993756"/>
                <a:gd name="connsiteY90" fmla="*/ 405498 h 938432"/>
                <a:gd name="connsiteX91" fmla="*/ 875724 w 993756"/>
                <a:gd name="connsiteY91" fmla="*/ 422632 h 938432"/>
                <a:gd name="connsiteX92" fmla="*/ 887146 w 993756"/>
                <a:gd name="connsiteY92" fmla="*/ 449284 h 938432"/>
                <a:gd name="connsiteX93" fmla="*/ 879531 w 993756"/>
                <a:gd name="connsiteY93" fmla="*/ 533049 h 938432"/>
                <a:gd name="connsiteX94" fmla="*/ 887146 w 993756"/>
                <a:gd name="connsiteY94" fmla="*/ 555894 h 938432"/>
                <a:gd name="connsiteX95" fmla="*/ 887146 w 993756"/>
                <a:gd name="connsiteY95" fmla="*/ 574932 h 938432"/>
                <a:gd name="connsiteX96" fmla="*/ 902376 w 993756"/>
                <a:gd name="connsiteY96" fmla="*/ 626333 h 938432"/>
                <a:gd name="connsiteX97" fmla="*/ 887146 w 993756"/>
                <a:gd name="connsiteY97" fmla="*/ 637755 h 938432"/>
                <a:gd name="connsiteX98" fmla="*/ 862398 w 993756"/>
                <a:gd name="connsiteY98" fmla="*/ 618718 h 938432"/>
                <a:gd name="connsiteX99" fmla="*/ 833841 w 993756"/>
                <a:gd name="connsiteY99" fmla="*/ 635852 h 938432"/>
                <a:gd name="connsiteX100" fmla="*/ 835745 w 993756"/>
                <a:gd name="connsiteY100" fmla="*/ 679638 h 938432"/>
                <a:gd name="connsiteX101" fmla="*/ 875724 w 993756"/>
                <a:gd name="connsiteY101" fmla="*/ 702483 h 938432"/>
                <a:gd name="connsiteX102" fmla="*/ 845264 w 993756"/>
                <a:gd name="connsiteY102" fmla="*/ 753884 h 938432"/>
                <a:gd name="connsiteX103" fmla="*/ 826226 w 993756"/>
                <a:gd name="connsiteY103" fmla="*/ 769114 h 938432"/>
                <a:gd name="connsiteX104" fmla="*/ 852879 w 993756"/>
                <a:gd name="connsiteY104" fmla="*/ 795766 h 938432"/>
                <a:gd name="connsiteX105" fmla="*/ 862398 w 993756"/>
                <a:gd name="connsiteY105" fmla="*/ 843360 h 938432"/>
                <a:gd name="connsiteX106" fmla="*/ 833841 w 993756"/>
                <a:gd name="connsiteY106" fmla="*/ 894761 h 938432"/>
                <a:gd name="connsiteX107" fmla="*/ 788152 w 993756"/>
                <a:gd name="connsiteY107" fmla="*/ 936643 h 938432"/>
                <a:gd name="connsiteX108" fmla="*/ 789494 w 993756"/>
                <a:gd name="connsiteY108" fmla="*/ 938432 h 93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993756" h="938432">
                  <a:moveTo>
                    <a:pt x="273138" y="938432"/>
                  </a:moveTo>
                  <a:lnTo>
                    <a:pt x="276044" y="917606"/>
                  </a:lnTo>
                  <a:lnTo>
                    <a:pt x="270332" y="774825"/>
                  </a:lnTo>
                  <a:lnTo>
                    <a:pt x="260814" y="731039"/>
                  </a:lnTo>
                  <a:lnTo>
                    <a:pt x="262717" y="708194"/>
                  </a:lnTo>
                  <a:lnTo>
                    <a:pt x="245584" y="672023"/>
                  </a:lnTo>
                  <a:lnTo>
                    <a:pt x="209412" y="622525"/>
                  </a:lnTo>
                  <a:lnTo>
                    <a:pt x="171337" y="599680"/>
                  </a:lnTo>
                  <a:lnTo>
                    <a:pt x="123744" y="609199"/>
                  </a:lnTo>
                  <a:lnTo>
                    <a:pt x="123744" y="632044"/>
                  </a:lnTo>
                  <a:lnTo>
                    <a:pt x="93284" y="635852"/>
                  </a:lnTo>
                  <a:lnTo>
                    <a:pt x="83765" y="635852"/>
                  </a:lnTo>
                  <a:lnTo>
                    <a:pt x="43786" y="641563"/>
                  </a:lnTo>
                  <a:lnTo>
                    <a:pt x="32364" y="626333"/>
                  </a:lnTo>
                  <a:lnTo>
                    <a:pt x="32364" y="595873"/>
                  </a:lnTo>
                  <a:lnTo>
                    <a:pt x="13326" y="590162"/>
                  </a:lnTo>
                  <a:lnTo>
                    <a:pt x="7615" y="565413"/>
                  </a:lnTo>
                  <a:lnTo>
                    <a:pt x="13326" y="544472"/>
                  </a:lnTo>
                  <a:lnTo>
                    <a:pt x="0" y="536857"/>
                  </a:lnTo>
                  <a:lnTo>
                    <a:pt x="0" y="496878"/>
                  </a:lnTo>
                  <a:lnTo>
                    <a:pt x="20941" y="519723"/>
                  </a:lnTo>
                  <a:lnTo>
                    <a:pt x="39979" y="521627"/>
                  </a:lnTo>
                  <a:lnTo>
                    <a:pt x="62824" y="531145"/>
                  </a:lnTo>
                  <a:lnTo>
                    <a:pt x="76150" y="544472"/>
                  </a:lnTo>
                  <a:lnTo>
                    <a:pt x="119936" y="531145"/>
                  </a:lnTo>
                  <a:lnTo>
                    <a:pt x="152300" y="494974"/>
                  </a:lnTo>
                  <a:lnTo>
                    <a:pt x="190375" y="434054"/>
                  </a:lnTo>
                  <a:lnTo>
                    <a:pt x="226546" y="325541"/>
                  </a:lnTo>
                  <a:cubicBezTo>
                    <a:pt x="225911" y="311580"/>
                    <a:pt x="225277" y="297619"/>
                    <a:pt x="224642" y="283658"/>
                  </a:cubicBezTo>
                  <a:lnTo>
                    <a:pt x="234161" y="279851"/>
                  </a:lnTo>
                  <a:lnTo>
                    <a:pt x="245584" y="237969"/>
                  </a:lnTo>
                  <a:lnTo>
                    <a:pt x="245584" y="146589"/>
                  </a:lnTo>
                  <a:lnTo>
                    <a:pt x="230354" y="125648"/>
                  </a:lnTo>
                  <a:lnTo>
                    <a:pt x="215124" y="114225"/>
                  </a:lnTo>
                  <a:lnTo>
                    <a:pt x="213220" y="106610"/>
                  </a:lnTo>
                  <a:lnTo>
                    <a:pt x="184664" y="72343"/>
                  </a:lnTo>
                  <a:lnTo>
                    <a:pt x="184950" y="71905"/>
                  </a:lnTo>
                  <a:lnTo>
                    <a:pt x="230354" y="62824"/>
                  </a:lnTo>
                  <a:lnTo>
                    <a:pt x="249391" y="78054"/>
                  </a:lnTo>
                  <a:lnTo>
                    <a:pt x="253199" y="41883"/>
                  </a:lnTo>
                  <a:lnTo>
                    <a:pt x="283659" y="38075"/>
                  </a:lnTo>
                  <a:lnTo>
                    <a:pt x="308407" y="47594"/>
                  </a:lnTo>
                  <a:lnTo>
                    <a:pt x="312215" y="60920"/>
                  </a:lnTo>
                  <a:lnTo>
                    <a:pt x="388365" y="59016"/>
                  </a:lnTo>
                  <a:lnTo>
                    <a:pt x="407402" y="66631"/>
                  </a:lnTo>
                  <a:lnTo>
                    <a:pt x="451188" y="59016"/>
                  </a:lnTo>
                  <a:lnTo>
                    <a:pt x="489263" y="60920"/>
                  </a:lnTo>
                  <a:lnTo>
                    <a:pt x="496878" y="36171"/>
                  </a:lnTo>
                  <a:lnTo>
                    <a:pt x="519723" y="20941"/>
                  </a:lnTo>
                  <a:lnTo>
                    <a:pt x="559702" y="22845"/>
                  </a:lnTo>
                  <a:lnTo>
                    <a:pt x="563509" y="41883"/>
                  </a:lnTo>
                  <a:lnTo>
                    <a:pt x="593969" y="43786"/>
                  </a:lnTo>
                  <a:lnTo>
                    <a:pt x="601584" y="62824"/>
                  </a:lnTo>
                  <a:lnTo>
                    <a:pt x="626333" y="70439"/>
                  </a:lnTo>
                  <a:lnTo>
                    <a:pt x="635852" y="87573"/>
                  </a:lnTo>
                  <a:lnTo>
                    <a:pt x="660600" y="98995"/>
                  </a:lnTo>
                  <a:lnTo>
                    <a:pt x="660600" y="76150"/>
                  </a:lnTo>
                  <a:lnTo>
                    <a:pt x="687253" y="68535"/>
                  </a:lnTo>
                  <a:lnTo>
                    <a:pt x="710098" y="83765"/>
                  </a:lnTo>
                  <a:lnTo>
                    <a:pt x="710098" y="93284"/>
                  </a:lnTo>
                  <a:lnTo>
                    <a:pt x="740558" y="93284"/>
                  </a:lnTo>
                  <a:lnTo>
                    <a:pt x="759595" y="74246"/>
                  </a:lnTo>
                  <a:lnTo>
                    <a:pt x="772922" y="74246"/>
                  </a:lnTo>
                  <a:lnTo>
                    <a:pt x="788152" y="85669"/>
                  </a:lnTo>
                  <a:lnTo>
                    <a:pt x="795767" y="62824"/>
                  </a:lnTo>
                  <a:lnTo>
                    <a:pt x="818611" y="47594"/>
                  </a:lnTo>
                  <a:lnTo>
                    <a:pt x="847168" y="55209"/>
                  </a:lnTo>
                  <a:lnTo>
                    <a:pt x="849071" y="20941"/>
                  </a:lnTo>
                  <a:lnTo>
                    <a:pt x="875724" y="0"/>
                  </a:lnTo>
                  <a:lnTo>
                    <a:pt x="902376" y="0"/>
                  </a:lnTo>
                  <a:lnTo>
                    <a:pt x="889050" y="57113"/>
                  </a:lnTo>
                  <a:lnTo>
                    <a:pt x="909991" y="78054"/>
                  </a:lnTo>
                  <a:lnTo>
                    <a:pt x="978526" y="74246"/>
                  </a:lnTo>
                  <a:lnTo>
                    <a:pt x="976622" y="89476"/>
                  </a:lnTo>
                  <a:lnTo>
                    <a:pt x="986141" y="104706"/>
                  </a:lnTo>
                  <a:lnTo>
                    <a:pt x="993756" y="142781"/>
                  </a:lnTo>
                  <a:lnTo>
                    <a:pt x="986141" y="158011"/>
                  </a:lnTo>
                  <a:lnTo>
                    <a:pt x="972815" y="154204"/>
                  </a:lnTo>
                  <a:lnTo>
                    <a:pt x="961393" y="180856"/>
                  </a:lnTo>
                  <a:lnTo>
                    <a:pt x="961393" y="196086"/>
                  </a:lnTo>
                  <a:lnTo>
                    <a:pt x="948066" y="207509"/>
                  </a:lnTo>
                  <a:lnTo>
                    <a:pt x="961393" y="222739"/>
                  </a:lnTo>
                  <a:lnTo>
                    <a:pt x="953778" y="249391"/>
                  </a:lnTo>
                  <a:lnTo>
                    <a:pt x="953778" y="270332"/>
                  </a:lnTo>
                  <a:lnTo>
                    <a:pt x="923318" y="279851"/>
                  </a:lnTo>
                  <a:lnTo>
                    <a:pt x="909991" y="316022"/>
                  </a:lnTo>
                  <a:lnTo>
                    <a:pt x="890954" y="327445"/>
                  </a:lnTo>
                  <a:lnTo>
                    <a:pt x="908088" y="346482"/>
                  </a:lnTo>
                  <a:lnTo>
                    <a:pt x="892858" y="361712"/>
                  </a:lnTo>
                  <a:lnTo>
                    <a:pt x="908088" y="394076"/>
                  </a:lnTo>
                  <a:lnTo>
                    <a:pt x="904280" y="405498"/>
                  </a:lnTo>
                  <a:lnTo>
                    <a:pt x="875724" y="422632"/>
                  </a:lnTo>
                  <a:lnTo>
                    <a:pt x="887146" y="449284"/>
                  </a:lnTo>
                  <a:lnTo>
                    <a:pt x="879531" y="533049"/>
                  </a:lnTo>
                  <a:lnTo>
                    <a:pt x="887146" y="555894"/>
                  </a:lnTo>
                  <a:lnTo>
                    <a:pt x="887146" y="574932"/>
                  </a:lnTo>
                  <a:lnTo>
                    <a:pt x="902376" y="626333"/>
                  </a:lnTo>
                  <a:lnTo>
                    <a:pt x="887146" y="637755"/>
                  </a:lnTo>
                  <a:lnTo>
                    <a:pt x="862398" y="618718"/>
                  </a:lnTo>
                  <a:lnTo>
                    <a:pt x="833841" y="635852"/>
                  </a:lnTo>
                  <a:cubicBezTo>
                    <a:pt x="834476" y="650447"/>
                    <a:pt x="835110" y="665043"/>
                    <a:pt x="835745" y="679638"/>
                  </a:cubicBezTo>
                  <a:lnTo>
                    <a:pt x="875724" y="702483"/>
                  </a:lnTo>
                  <a:lnTo>
                    <a:pt x="845264" y="753884"/>
                  </a:lnTo>
                  <a:lnTo>
                    <a:pt x="826226" y="769114"/>
                  </a:lnTo>
                  <a:lnTo>
                    <a:pt x="852879" y="795766"/>
                  </a:lnTo>
                  <a:lnTo>
                    <a:pt x="862398" y="843360"/>
                  </a:lnTo>
                  <a:lnTo>
                    <a:pt x="833841" y="894761"/>
                  </a:lnTo>
                  <a:lnTo>
                    <a:pt x="788152" y="936643"/>
                  </a:lnTo>
                  <a:lnTo>
                    <a:pt x="789494" y="938432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60749C1-3848-5E37-498F-834D163E1850}"/>
                </a:ext>
              </a:extLst>
            </p:cNvPr>
            <p:cNvSpPr/>
            <p:nvPr/>
          </p:nvSpPr>
          <p:spPr>
            <a:xfrm>
              <a:off x="4813784" y="5557945"/>
              <a:ext cx="1022947" cy="884901"/>
            </a:xfrm>
            <a:custGeom>
              <a:avLst/>
              <a:gdLst>
                <a:gd name="connsiteX0" fmla="*/ 725664 w 1022947"/>
                <a:gd name="connsiteY0" fmla="*/ 0 h 884901"/>
                <a:gd name="connsiteX1" fmla="*/ 727866 w 1022947"/>
                <a:gd name="connsiteY1" fmla="*/ 408 h 884901"/>
                <a:gd name="connsiteX2" fmla="*/ 762768 w 1022947"/>
                <a:gd name="connsiteY2" fmla="*/ 54347 h 884901"/>
                <a:gd name="connsiteX3" fmla="*/ 797670 w 1022947"/>
                <a:gd name="connsiteY3" fmla="*/ 114633 h 884901"/>
                <a:gd name="connsiteX4" fmla="*/ 845269 w 1022947"/>
                <a:gd name="connsiteY4" fmla="*/ 207030 h 884901"/>
                <a:gd name="connsiteX5" fmla="*/ 835745 w 1022947"/>
                <a:gd name="connsiteY5" fmla="*/ 235600 h 884901"/>
                <a:gd name="connsiteX6" fmla="*/ 816708 w 1022947"/>
                <a:gd name="connsiteY6" fmla="*/ 241549 h 884901"/>
                <a:gd name="connsiteX7" fmla="*/ 820278 w 1022947"/>
                <a:gd name="connsiteY7" fmla="*/ 262966 h 884901"/>
                <a:gd name="connsiteX8" fmla="*/ 835745 w 1022947"/>
                <a:gd name="connsiteY8" fmla="*/ 271295 h 884901"/>
                <a:gd name="connsiteX9" fmla="*/ 857162 w 1022947"/>
                <a:gd name="connsiteY9" fmla="*/ 276055 h 884901"/>
                <a:gd name="connsiteX10" fmla="*/ 858012 w 1022947"/>
                <a:gd name="connsiteY10" fmla="*/ 275755 h 884901"/>
                <a:gd name="connsiteX11" fmla="*/ 867474 w 1022947"/>
                <a:gd name="connsiteY11" fmla="*/ 292316 h 884901"/>
                <a:gd name="connsiteX12" fmla="*/ 880166 w 1022947"/>
                <a:gd name="connsiteY12" fmla="*/ 314526 h 884901"/>
                <a:gd name="connsiteX13" fmla="*/ 845264 w 1022947"/>
                <a:gd name="connsiteY13" fmla="*/ 324045 h 884901"/>
                <a:gd name="connsiteX14" fmla="*/ 842091 w 1022947"/>
                <a:gd name="connsiteY14" fmla="*/ 362120 h 884901"/>
                <a:gd name="connsiteX15" fmla="*/ 854783 w 1022947"/>
                <a:gd name="connsiteY15" fmla="*/ 393849 h 884901"/>
                <a:gd name="connsiteX16" fmla="*/ 873820 w 1022947"/>
                <a:gd name="connsiteY16" fmla="*/ 403368 h 884901"/>
                <a:gd name="connsiteX17" fmla="*/ 902377 w 1022947"/>
                <a:gd name="connsiteY17" fmla="*/ 435097 h 884901"/>
                <a:gd name="connsiteX18" fmla="*/ 921414 w 1022947"/>
                <a:gd name="connsiteY18" fmla="*/ 447789 h 884901"/>
                <a:gd name="connsiteX19" fmla="*/ 943624 w 1022947"/>
                <a:gd name="connsiteY19" fmla="*/ 495382 h 884901"/>
                <a:gd name="connsiteX20" fmla="*/ 927760 w 1022947"/>
                <a:gd name="connsiteY20" fmla="*/ 511247 h 884901"/>
                <a:gd name="connsiteX21" fmla="*/ 949970 w 1022947"/>
                <a:gd name="connsiteY21" fmla="*/ 574705 h 884901"/>
                <a:gd name="connsiteX22" fmla="*/ 975354 w 1022947"/>
                <a:gd name="connsiteY22" fmla="*/ 660374 h 884901"/>
                <a:gd name="connsiteX23" fmla="*/ 975354 w 1022947"/>
                <a:gd name="connsiteY23" fmla="*/ 679411 h 884901"/>
                <a:gd name="connsiteX24" fmla="*/ 981699 w 1022947"/>
                <a:gd name="connsiteY24" fmla="*/ 707967 h 884901"/>
                <a:gd name="connsiteX25" fmla="*/ 949970 w 1022947"/>
                <a:gd name="connsiteY25" fmla="*/ 752388 h 884901"/>
                <a:gd name="connsiteX26" fmla="*/ 949970 w 1022947"/>
                <a:gd name="connsiteY26" fmla="*/ 812673 h 884901"/>
                <a:gd name="connsiteX27" fmla="*/ 934106 w 1022947"/>
                <a:gd name="connsiteY27" fmla="*/ 853921 h 884901"/>
                <a:gd name="connsiteX28" fmla="*/ 991218 w 1022947"/>
                <a:gd name="connsiteY28" fmla="*/ 799982 h 884901"/>
                <a:gd name="connsiteX29" fmla="*/ 997564 w 1022947"/>
                <a:gd name="connsiteY29" fmla="*/ 879304 h 884901"/>
                <a:gd name="connsiteX30" fmla="*/ 1022947 w 1022947"/>
                <a:gd name="connsiteY30" fmla="*/ 879304 h 884901"/>
                <a:gd name="connsiteX31" fmla="*/ 1022947 w 1022947"/>
                <a:gd name="connsiteY31" fmla="*/ 884901 h 884901"/>
                <a:gd name="connsiteX32" fmla="*/ 1342 w 1022947"/>
                <a:gd name="connsiteY32" fmla="*/ 884901 h 884901"/>
                <a:gd name="connsiteX33" fmla="*/ 0 w 1022947"/>
                <a:gd name="connsiteY33" fmla="*/ 883112 h 884901"/>
                <a:gd name="connsiteX34" fmla="*/ 45690 w 1022947"/>
                <a:gd name="connsiteY34" fmla="*/ 841230 h 884901"/>
                <a:gd name="connsiteX35" fmla="*/ 74246 w 1022947"/>
                <a:gd name="connsiteY35" fmla="*/ 789828 h 884901"/>
                <a:gd name="connsiteX36" fmla="*/ 64728 w 1022947"/>
                <a:gd name="connsiteY36" fmla="*/ 742235 h 884901"/>
                <a:gd name="connsiteX37" fmla="*/ 38075 w 1022947"/>
                <a:gd name="connsiteY37" fmla="*/ 715582 h 884901"/>
                <a:gd name="connsiteX38" fmla="*/ 57113 w 1022947"/>
                <a:gd name="connsiteY38" fmla="*/ 700352 h 884901"/>
                <a:gd name="connsiteX39" fmla="*/ 87573 w 1022947"/>
                <a:gd name="connsiteY39" fmla="*/ 648951 h 884901"/>
                <a:gd name="connsiteX40" fmla="*/ 47594 w 1022947"/>
                <a:gd name="connsiteY40" fmla="*/ 626106 h 884901"/>
                <a:gd name="connsiteX41" fmla="*/ 45690 w 1022947"/>
                <a:gd name="connsiteY41" fmla="*/ 582320 h 884901"/>
                <a:gd name="connsiteX42" fmla="*/ 74246 w 1022947"/>
                <a:gd name="connsiteY42" fmla="*/ 565186 h 884901"/>
                <a:gd name="connsiteX43" fmla="*/ 98995 w 1022947"/>
                <a:gd name="connsiteY43" fmla="*/ 584224 h 884901"/>
                <a:gd name="connsiteX44" fmla="*/ 114225 w 1022947"/>
                <a:gd name="connsiteY44" fmla="*/ 572801 h 884901"/>
                <a:gd name="connsiteX45" fmla="*/ 98995 w 1022947"/>
                <a:gd name="connsiteY45" fmla="*/ 521400 h 884901"/>
                <a:gd name="connsiteX46" fmla="*/ 98995 w 1022947"/>
                <a:gd name="connsiteY46" fmla="*/ 502363 h 884901"/>
                <a:gd name="connsiteX47" fmla="*/ 91380 w 1022947"/>
                <a:gd name="connsiteY47" fmla="*/ 479518 h 884901"/>
                <a:gd name="connsiteX48" fmla="*/ 98995 w 1022947"/>
                <a:gd name="connsiteY48" fmla="*/ 395753 h 884901"/>
                <a:gd name="connsiteX49" fmla="*/ 87573 w 1022947"/>
                <a:gd name="connsiteY49" fmla="*/ 369100 h 884901"/>
                <a:gd name="connsiteX50" fmla="*/ 116129 w 1022947"/>
                <a:gd name="connsiteY50" fmla="*/ 351967 h 884901"/>
                <a:gd name="connsiteX51" fmla="*/ 119936 w 1022947"/>
                <a:gd name="connsiteY51" fmla="*/ 340544 h 884901"/>
                <a:gd name="connsiteX52" fmla="*/ 104706 w 1022947"/>
                <a:gd name="connsiteY52" fmla="*/ 308180 h 884901"/>
                <a:gd name="connsiteX53" fmla="*/ 119936 w 1022947"/>
                <a:gd name="connsiteY53" fmla="*/ 292950 h 884901"/>
                <a:gd name="connsiteX54" fmla="*/ 102803 w 1022947"/>
                <a:gd name="connsiteY54" fmla="*/ 273913 h 884901"/>
                <a:gd name="connsiteX55" fmla="*/ 121840 w 1022947"/>
                <a:gd name="connsiteY55" fmla="*/ 262490 h 884901"/>
                <a:gd name="connsiteX56" fmla="*/ 135166 w 1022947"/>
                <a:gd name="connsiteY56" fmla="*/ 226319 h 884901"/>
                <a:gd name="connsiteX57" fmla="*/ 165626 w 1022947"/>
                <a:gd name="connsiteY57" fmla="*/ 216801 h 884901"/>
                <a:gd name="connsiteX58" fmla="*/ 165626 w 1022947"/>
                <a:gd name="connsiteY58" fmla="*/ 195859 h 884901"/>
                <a:gd name="connsiteX59" fmla="*/ 194182 w 1022947"/>
                <a:gd name="connsiteY59" fmla="*/ 226319 h 884901"/>
                <a:gd name="connsiteX60" fmla="*/ 217027 w 1022947"/>
                <a:gd name="connsiteY60" fmla="*/ 226319 h 884901"/>
                <a:gd name="connsiteX61" fmla="*/ 262717 w 1022947"/>
                <a:gd name="connsiteY61" fmla="*/ 199667 h 884901"/>
                <a:gd name="connsiteX62" fmla="*/ 287466 w 1022947"/>
                <a:gd name="connsiteY62" fmla="*/ 199667 h 884901"/>
                <a:gd name="connsiteX63" fmla="*/ 287466 w 1022947"/>
                <a:gd name="connsiteY63" fmla="*/ 171111 h 884901"/>
                <a:gd name="connsiteX64" fmla="*/ 327445 w 1022947"/>
                <a:gd name="connsiteY64" fmla="*/ 140651 h 884901"/>
                <a:gd name="connsiteX65" fmla="*/ 361712 w 1022947"/>
                <a:gd name="connsiteY65" fmla="*/ 134939 h 884901"/>
                <a:gd name="connsiteX66" fmla="*/ 405498 w 1022947"/>
                <a:gd name="connsiteY66" fmla="*/ 100672 h 884901"/>
                <a:gd name="connsiteX67" fmla="*/ 426440 w 1022947"/>
                <a:gd name="connsiteY67" fmla="*/ 100672 h 884901"/>
                <a:gd name="connsiteX68" fmla="*/ 432151 w 1022947"/>
                <a:gd name="connsiteY68" fmla="*/ 87346 h 884901"/>
                <a:gd name="connsiteX69" fmla="*/ 447381 w 1022947"/>
                <a:gd name="connsiteY69" fmla="*/ 79731 h 884901"/>
                <a:gd name="connsiteX70" fmla="*/ 462611 w 1022947"/>
                <a:gd name="connsiteY70" fmla="*/ 87346 h 884901"/>
                <a:gd name="connsiteX71" fmla="*/ 462611 w 1022947"/>
                <a:gd name="connsiteY71" fmla="*/ 98768 h 884901"/>
                <a:gd name="connsiteX72" fmla="*/ 472130 w 1022947"/>
                <a:gd name="connsiteY72" fmla="*/ 117806 h 884901"/>
                <a:gd name="connsiteX73" fmla="*/ 496878 w 1022947"/>
                <a:gd name="connsiteY73" fmla="*/ 98768 h 884901"/>
                <a:gd name="connsiteX74" fmla="*/ 504493 w 1022947"/>
                <a:gd name="connsiteY74" fmla="*/ 87346 h 884901"/>
                <a:gd name="connsiteX75" fmla="*/ 529242 w 1022947"/>
                <a:gd name="connsiteY75" fmla="*/ 87346 h 884901"/>
                <a:gd name="connsiteX76" fmla="*/ 536857 w 1022947"/>
                <a:gd name="connsiteY76" fmla="*/ 79731 h 884901"/>
                <a:gd name="connsiteX77" fmla="*/ 573028 w 1022947"/>
                <a:gd name="connsiteY77" fmla="*/ 77827 h 884901"/>
                <a:gd name="connsiteX78" fmla="*/ 611103 w 1022947"/>
                <a:gd name="connsiteY78" fmla="*/ 98768 h 884901"/>
                <a:gd name="connsiteX79" fmla="*/ 651082 w 1022947"/>
                <a:gd name="connsiteY79" fmla="*/ 79731 h 884901"/>
                <a:gd name="connsiteX80" fmla="*/ 645371 w 1022947"/>
                <a:gd name="connsiteY80" fmla="*/ 53078 h 884901"/>
                <a:gd name="connsiteX81" fmla="*/ 649178 w 1022947"/>
                <a:gd name="connsiteY81" fmla="*/ 39752 h 884901"/>
                <a:gd name="connsiteX82" fmla="*/ 694868 w 1022947"/>
                <a:gd name="connsiteY82" fmla="*/ 24522 h 884901"/>
                <a:gd name="connsiteX83" fmla="*/ 727232 w 1022947"/>
                <a:gd name="connsiteY83" fmla="*/ 1677 h 884901"/>
                <a:gd name="connsiteX0" fmla="*/ 725664 w 1022947"/>
                <a:gd name="connsiteY0" fmla="*/ 0 h 952411"/>
                <a:gd name="connsiteX1" fmla="*/ 727866 w 1022947"/>
                <a:gd name="connsiteY1" fmla="*/ 408 h 952411"/>
                <a:gd name="connsiteX2" fmla="*/ 762768 w 1022947"/>
                <a:gd name="connsiteY2" fmla="*/ 54347 h 952411"/>
                <a:gd name="connsiteX3" fmla="*/ 797670 w 1022947"/>
                <a:gd name="connsiteY3" fmla="*/ 114633 h 952411"/>
                <a:gd name="connsiteX4" fmla="*/ 845269 w 1022947"/>
                <a:gd name="connsiteY4" fmla="*/ 207030 h 952411"/>
                <a:gd name="connsiteX5" fmla="*/ 835745 w 1022947"/>
                <a:gd name="connsiteY5" fmla="*/ 235600 h 952411"/>
                <a:gd name="connsiteX6" fmla="*/ 816708 w 1022947"/>
                <a:gd name="connsiteY6" fmla="*/ 241549 h 952411"/>
                <a:gd name="connsiteX7" fmla="*/ 820278 w 1022947"/>
                <a:gd name="connsiteY7" fmla="*/ 262966 h 952411"/>
                <a:gd name="connsiteX8" fmla="*/ 835745 w 1022947"/>
                <a:gd name="connsiteY8" fmla="*/ 271295 h 952411"/>
                <a:gd name="connsiteX9" fmla="*/ 857162 w 1022947"/>
                <a:gd name="connsiteY9" fmla="*/ 276055 h 952411"/>
                <a:gd name="connsiteX10" fmla="*/ 858012 w 1022947"/>
                <a:gd name="connsiteY10" fmla="*/ 275755 h 952411"/>
                <a:gd name="connsiteX11" fmla="*/ 867474 w 1022947"/>
                <a:gd name="connsiteY11" fmla="*/ 292316 h 952411"/>
                <a:gd name="connsiteX12" fmla="*/ 880166 w 1022947"/>
                <a:gd name="connsiteY12" fmla="*/ 314526 h 952411"/>
                <a:gd name="connsiteX13" fmla="*/ 845264 w 1022947"/>
                <a:gd name="connsiteY13" fmla="*/ 324045 h 952411"/>
                <a:gd name="connsiteX14" fmla="*/ 842091 w 1022947"/>
                <a:gd name="connsiteY14" fmla="*/ 362120 h 952411"/>
                <a:gd name="connsiteX15" fmla="*/ 854783 w 1022947"/>
                <a:gd name="connsiteY15" fmla="*/ 393849 h 952411"/>
                <a:gd name="connsiteX16" fmla="*/ 873820 w 1022947"/>
                <a:gd name="connsiteY16" fmla="*/ 403368 h 952411"/>
                <a:gd name="connsiteX17" fmla="*/ 902377 w 1022947"/>
                <a:gd name="connsiteY17" fmla="*/ 435097 h 952411"/>
                <a:gd name="connsiteX18" fmla="*/ 921414 w 1022947"/>
                <a:gd name="connsiteY18" fmla="*/ 447789 h 952411"/>
                <a:gd name="connsiteX19" fmla="*/ 943624 w 1022947"/>
                <a:gd name="connsiteY19" fmla="*/ 495382 h 952411"/>
                <a:gd name="connsiteX20" fmla="*/ 927760 w 1022947"/>
                <a:gd name="connsiteY20" fmla="*/ 511247 h 952411"/>
                <a:gd name="connsiteX21" fmla="*/ 949970 w 1022947"/>
                <a:gd name="connsiteY21" fmla="*/ 574705 h 952411"/>
                <a:gd name="connsiteX22" fmla="*/ 975354 w 1022947"/>
                <a:gd name="connsiteY22" fmla="*/ 660374 h 952411"/>
                <a:gd name="connsiteX23" fmla="*/ 975354 w 1022947"/>
                <a:gd name="connsiteY23" fmla="*/ 679411 h 952411"/>
                <a:gd name="connsiteX24" fmla="*/ 981699 w 1022947"/>
                <a:gd name="connsiteY24" fmla="*/ 707967 h 952411"/>
                <a:gd name="connsiteX25" fmla="*/ 949970 w 1022947"/>
                <a:gd name="connsiteY25" fmla="*/ 752388 h 952411"/>
                <a:gd name="connsiteX26" fmla="*/ 949970 w 1022947"/>
                <a:gd name="connsiteY26" fmla="*/ 812673 h 952411"/>
                <a:gd name="connsiteX27" fmla="*/ 934106 w 1022947"/>
                <a:gd name="connsiteY27" fmla="*/ 853921 h 952411"/>
                <a:gd name="connsiteX28" fmla="*/ 991218 w 1022947"/>
                <a:gd name="connsiteY28" fmla="*/ 799982 h 952411"/>
                <a:gd name="connsiteX29" fmla="*/ 997564 w 1022947"/>
                <a:gd name="connsiteY29" fmla="*/ 879304 h 952411"/>
                <a:gd name="connsiteX30" fmla="*/ 1022947 w 1022947"/>
                <a:gd name="connsiteY30" fmla="*/ 879304 h 952411"/>
                <a:gd name="connsiteX31" fmla="*/ 1022947 w 1022947"/>
                <a:gd name="connsiteY31" fmla="*/ 884901 h 952411"/>
                <a:gd name="connsiteX32" fmla="*/ 505929 w 1022947"/>
                <a:gd name="connsiteY32" fmla="*/ 952393 h 952411"/>
                <a:gd name="connsiteX33" fmla="*/ 1342 w 1022947"/>
                <a:gd name="connsiteY33" fmla="*/ 884901 h 952411"/>
                <a:gd name="connsiteX34" fmla="*/ 0 w 1022947"/>
                <a:gd name="connsiteY34" fmla="*/ 883112 h 952411"/>
                <a:gd name="connsiteX35" fmla="*/ 45690 w 1022947"/>
                <a:gd name="connsiteY35" fmla="*/ 841230 h 952411"/>
                <a:gd name="connsiteX36" fmla="*/ 74246 w 1022947"/>
                <a:gd name="connsiteY36" fmla="*/ 789828 h 952411"/>
                <a:gd name="connsiteX37" fmla="*/ 64728 w 1022947"/>
                <a:gd name="connsiteY37" fmla="*/ 742235 h 952411"/>
                <a:gd name="connsiteX38" fmla="*/ 38075 w 1022947"/>
                <a:gd name="connsiteY38" fmla="*/ 715582 h 952411"/>
                <a:gd name="connsiteX39" fmla="*/ 57113 w 1022947"/>
                <a:gd name="connsiteY39" fmla="*/ 700352 h 952411"/>
                <a:gd name="connsiteX40" fmla="*/ 87573 w 1022947"/>
                <a:gd name="connsiteY40" fmla="*/ 648951 h 952411"/>
                <a:gd name="connsiteX41" fmla="*/ 47594 w 1022947"/>
                <a:gd name="connsiteY41" fmla="*/ 626106 h 952411"/>
                <a:gd name="connsiteX42" fmla="*/ 45690 w 1022947"/>
                <a:gd name="connsiteY42" fmla="*/ 582320 h 952411"/>
                <a:gd name="connsiteX43" fmla="*/ 74246 w 1022947"/>
                <a:gd name="connsiteY43" fmla="*/ 565186 h 952411"/>
                <a:gd name="connsiteX44" fmla="*/ 98995 w 1022947"/>
                <a:gd name="connsiteY44" fmla="*/ 584224 h 952411"/>
                <a:gd name="connsiteX45" fmla="*/ 114225 w 1022947"/>
                <a:gd name="connsiteY45" fmla="*/ 572801 h 952411"/>
                <a:gd name="connsiteX46" fmla="*/ 98995 w 1022947"/>
                <a:gd name="connsiteY46" fmla="*/ 521400 h 952411"/>
                <a:gd name="connsiteX47" fmla="*/ 98995 w 1022947"/>
                <a:gd name="connsiteY47" fmla="*/ 502363 h 952411"/>
                <a:gd name="connsiteX48" fmla="*/ 91380 w 1022947"/>
                <a:gd name="connsiteY48" fmla="*/ 479518 h 952411"/>
                <a:gd name="connsiteX49" fmla="*/ 98995 w 1022947"/>
                <a:gd name="connsiteY49" fmla="*/ 395753 h 952411"/>
                <a:gd name="connsiteX50" fmla="*/ 87573 w 1022947"/>
                <a:gd name="connsiteY50" fmla="*/ 369100 h 952411"/>
                <a:gd name="connsiteX51" fmla="*/ 116129 w 1022947"/>
                <a:gd name="connsiteY51" fmla="*/ 351967 h 952411"/>
                <a:gd name="connsiteX52" fmla="*/ 119936 w 1022947"/>
                <a:gd name="connsiteY52" fmla="*/ 340544 h 952411"/>
                <a:gd name="connsiteX53" fmla="*/ 104706 w 1022947"/>
                <a:gd name="connsiteY53" fmla="*/ 308180 h 952411"/>
                <a:gd name="connsiteX54" fmla="*/ 119936 w 1022947"/>
                <a:gd name="connsiteY54" fmla="*/ 292950 h 952411"/>
                <a:gd name="connsiteX55" fmla="*/ 102803 w 1022947"/>
                <a:gd name="connsiteY55" fmla="*/ 273913 h 952411"/>
                <a:gd name="connsiteX56" fmla="*/ 121840 w 1022947"/>
                <a:gd name="connsiteY56" fmla="*/ 262490 h 952411"/>
                <a:gd name="connsiteX57" fmla="*/ 135166 w 1022947"/>
                <a:gd name="connsiteY57" fmla="*/ 226319 h 952411"/>
                <a:gd name="connsiteX58" fmla="*/ 165626 w 1022947"/>
                <a:gd name="connsiteY58" fmla="*/ 216801 h 952411"/>
                <a:gd name="connsiteX59" fmla="*/ 165626 w 1022947"/>
                <a:gd name="connsiteY59" fmla="*/ 195859 h 952411"/>
                <a:gd name="connsiteX60" fmla="*/ 194182 w 1022947"/>
                <a:gd name="connsiteY60" fmla="*/ 226319 h 952411"/>
                <a:gd name="connsiteX61" fmla="*/ 217027 w 1022947"/>
                <a:gd name="connsiteY61" fmla="*/ 226319 h 952411"/>
                <a:gd name="connsiteX62" fmla="*/ 262717 w 1022947"/>
                <a:gd name="connsiteY62" fmla="*/ 199667 h 952411"/>
                <a:gd name="connsiteX63" fmla="*/ 287466 w 1022947"/>
                <a:gd name="connsiteY63" fmla="*/ 199667 h 952411"/>
                <a:gd name="connsiteX64" fmla="*/ 287466 w 1022947"/>
                <a:gd name="connsiteY64" fmla="*/ 171111 h 952411"/>
                <a:gd name="connsiteX65" fmla="*/ 327445 w 1022947"/>
                <a:gd name="connsiteY65" fmla="*/ 140651 h 952411"/>
                <a:gd name="connsiteX66" fmla="*/ 361712 w 1022947"/>
                <a:gd name="connsiteY66" fmla="*/ 134939 h 952411"/>
                <a:gd name="connsiteX67" fmla="*/ 405498 w 1022947"/>
                <a:gd name="connsiteY67" fmla="*/ 100672 h 952411"/>
                <a:gd name="connsiteX68" fmla="*/ 426440 w 1022947"/>
                <a:gd name="connsiteY68" fmla="*/ 100672 h 952411"/>
                <a:gd name="connsiteX69" fmla="*/ 432151 w 1022947"/>
                <a:gd name="connsiteY69" fmla="*/ 87346 h 952411"/>
                <a:gd name="connsiteX70" fmla="*/ 447381 w 1022947"/>
                <a:gd name="connsiteY70" fmla="*/ 79731 h 952411"/>
                <a:gd name="connsiteX71" fmla="*/ 462611 w 1022947"/>
                <a:gd name="connsiteY71" fmla="*/ 87346 h 952411"/>
                <a:gd name="connsiteX72" fmla="*/ 462611 w 1022947"/>
                <a:gd name="connsiteY72" fmla="*/ 98768 h 952411"/>
                <a:gd name="connsiteX73" fmla="*/ 472130 w 1022947"/>
                <a:gd name="connsiteY73" fmla="*/ 117806 h 952411"/>
                <a:gd name="connsiteX74" fmla="*/ 496878 w 1022947"/>
                <a:gd name="connsiteY74" fmla="*/ 98768 h 952411"/>
                <a:gd name="connsiteX75" fmla="*/ 504493 w 1022947"/>
                <a:gd name="connsiteY75" fmla="*/ 87346 h 952411"/>
                <a:gd name="connsiteX76" fmla="*/ 529242 w 1022947"/>
                <a:gd name="connsiteY76" fmla="*/ 87346 h 952411"/>
                <a:gd name="connsiteX77" fmla="*/ 536857 w 1022947"/>
                <a:gd name="connsiteY77" fmla="*/ 79731 h 952411"/>
                <a:gd name="connsiteX78" fmla="*/ 573028 w 1022947"/>
                <a:gd name="connsiteY78" fmla="*/ 77827 h 952411"/>
                <a:gd name="connsiteX79" fmla="*/ 611103 w 1022947"/>
                <a:gd name="connsiteY79" fmla="*/ 98768 h 952411"/>
                <a:gd name="connsiteX80" fmla="*/ 651082 w 1022947"/>
                <a:gd name="connsiteY80" fmla="*/ 79731 h 952411"/>
                <a:gd name="connsiteX81" fmla="*/ 645371 w 1022947"/>
                <a:gd name="connsiteY81" fmla="*/ 53078 h 952411"/>
                <a:gd name="connsiteX82" fmla="*/ 649178 w 1022947"/>
                <a:gd name="connsiteY82" fmla="*/ 39752 h 952411"/>
                <a:gd name="connsiteX83" fmla="*/ 694868 w 1022947"/>
                <a:gd name="connsiteY83" fmla="*/ 24522 h 952411"/>
                <a:gd name="connsiteX84" fmla="*/ 727232 w 1022947"/>
                <a:gd name="connsiteY84" fmla="*/ 1677 h 952411"/>
                <a:gd name="connsiteX85" fmla="*/ 725664 w 1022947"/>
                <a:gd name="connsiteY85" fmla="*/ 0 h 952411"/>
                <a:gd name="connsiteX0" fmla="*/ 505929 w 1022947"/>
                <a:gd name="connsiteY0" fmla="*/ 952393 h 1043833"/>
                <a:gd name="connsiteX1" fmla="*/ 1342 w 1022947"/>
                <a:gd name="connsiteY1" fmla="*/ 884901 h 1043833"/>
                <a:gd name="connsiteX2" fmla="*/ 0 w 1022947"/>
                <a:gd name="connsiteY2" fmla="*/ 883112 h 1043833"/>
                <a:gd name="connsiteX3" fmla="*/ 45690 w 1022947"/>
                <a:gd name="connsiteY3" fmla="*/ 841230 h 1043833"/>
                <a:gd name="connsiteX4" fmla="*/ 74246 w 1022947"/>
                <a:gd name="connsiteY4" fmla="*/ 789828 h 1043833"/>
                <a:gd name="connsiteX5" fmla="*/ 64728 w 1022947"/>
                <a:gd name="connsiteY5" fmla="*/ 742235 h 1043833"/>
                <a:gd name="connsiteX6" fmla="*/ 38075 w 1022947"/>
                <a:gd name="connsiteY6" fmla="*/ 715582 h 1043833"/>
                <a:gd name="connsiteX7" fmla="*/ 57113 w 1022947"/>
                <a:gd name="connsiteY7" fmla="*/ 700352 h 1043833"/>
                <a:gd name="connsiteX8" fmla="*/ 87573 w 1022947"/>
                <a:gd name="connsiteY8" fmla="*/ 648951 h 1043833"/>
                <a:gd name="connsiteX9" fmla="*/ 47594 w 1022947"/>
                <a:gd name="connsiteY9" fmla="*/ 626106 h 1043833"/>
                <a:gd name="connsiteX10" fmla="*/ 45690 w 1022947"/>
                <a:gd name="connsiteY10" fmla="*/ 582320 h 1043833"/>
                <a:gd name="connsiteX11" fmla="*/ 74246 w 1022947"/>
                <a:gd name="connsiteY11" fmla="*/ 565186 h 1043833"/>
                <a:gd name="connsiteX12" fmla="*/ 98995 w 1022947"/>
                <a:gd name="connsiteY12" fmla="*/ 584224 h 1043833"/>
                <a:gd name="connsiteX13" fmla="*/ 114225 w 1022947"/>
                <a:gd name="connsiteY13" fmla="*/ 572801 h 1043833"/>
                <a:gd name="connsiteX14" fmla="*/ 98995 w 1022947"/>
                <a:gd name="connsiteY14" fmla="*/ 521400 h 1043833"/>
                <a:gd name="connsiteX15" fmla="*/ 98995 w 1022947"/>
                <a:gd name="connsiteY15" fmla="*/ 502363 h 1043833"/>
                <a:gd name="connsiteX16" fmla="*/ 91380 w 1022947"/>
                <a:gd name="connsiteY16" fmla="*/ 479518 h 1043833"/>
                <a:gd name="connsiteX17" fmla="*/ 98995 w 1022947"/>
                <a:gd name="connsiteY17" fmla="*/ 395753 h 1043833"/>
                <a:gd name="connsiteX18" fmla="*/ 87573 w 1022947"/>
                <a:gd name="connsiteY18" fmla="*/ 369100 h 1043833"/>
                <a:gd name="connsiteX19" fmla="*/ 116129 w 1022947"/>
                <a:gd name="connsiteY19" fmla="*/ 351967 h 1043833"/>
                <a:gd name="connsiteX20" fmla="*/ 119936 w 1022947"/>
                <a:gd name="connsiteY20" fmla="*/ 340544 h 1043833"/>
                <a:gd name="connsiteX21" fmla="*/ 104706 w 1022947"/>
                <a:gd name="connsiteY21" fmla="*/ 308180 h 1043833"/>
                <a:gd name="connsiteX22" fmla="*/ 119936 w 1022947"/>
                <a:gd name="connsiteY22" fmla="*/ 292950 h 1043833"/>
                <a:gd name="connsiteX23" fmla="*/ 102803 w 1022947"/>
                <a:gd name="connsiteY23" fmla="*/ 273913 h 1043833"/>
                <a:gd name="connsiteX24" fmla="*/ 121840 w 1022947"/>
                <a:gd name="connsiteY24" fmla="*/ 262490 h 1043833"/>
                <a:gd name="connsiteX25" fmla="*/ 135166 w 1022947"/>
                <a:gd name="connsiteY25" fmla="*/ 226319 h 1043833"/>
                <a:gd name="connsiteX26" fmla="*/ 165626 w 1022947"/>
                <a:gd name="connsiteY26" fmla="*/ 216801 h 1043833"/>
                <a:gd name="connsiteX27" fmla="*/ 165626 w 1022947"/>
                <a:gd name="connsiteY27" fmla="*/ 195859 h 1043833"/>
                <a:gd name="connsiteX28" fmla="*/ 194182 w 1022947"/>
                <a:gd name="connsiteY28" fmla="*/ 226319 h 1043833"/>
                <a:gd name="connsiteX29" fmla="*/ 217027 w 1022947"/>
                <a:gd name="connsiteY29" fmla="*/ 226319 h 1043833"/>
                <a:gd name="connsiteX30" fmla="*/ 262717 w 1022947"/>
                <a:gd name="connsiteY30" fmla="*/ 199667 h 1043833"/>
                <a:gd name="connsiteX31" fmla="*/ 287466 w 1022947"/>
                <a:gd name="connsiteY31" fmla="*/ 199667 h 1043833"/>
                <a:gd name="connsiteX32" fmla="*/ 287466 w 1022947"/>
                <a:gd name="connsiteY32" fmla="*/ 171111 h 1043833"/>
                <a:gd name="connsiteX33" fmla="*/ 327445 w 1022947"/>
                <a:gd name="connsiteY33" fmla="*/ 140651 h 1043833"/>
                <a:gd name="connsiteX34" fmla="*/ 361712 w 1022947"/>
                <a:gd name="connsiteY34" fmla="*/ 134939 h 1043833"/>
                <a:gd name="connsiteX35" fmla="*/ 405498 w 1022947"/>
                <a:gd name="connsiteY35" fmla="*/ 100672 h 1043833"/>
                <a:gd name="connsiteX36" fmla="*/ 426440 w 1022947"/>
                <a:gd name="connsiteY36" fmla="*/ 100672 h 1043833"/>
                <a:gd name="connsiteX37" fmla="*/ 432151 w 1022947"/>
                <a:gd name="connsiteY37" fmla="*/ 87346 h 1043833"/>
                <a:gd name="connsiteX38" fmla="*/ 447381 w 1022947"/>
                <a:gd name="connsiteY38" fmla="*/ 79731 h 1043833"/>
                <a:gd name="connsiteX39" fmla="*/ 462611 w 1022947"/>
                <a:gd name="connsiteY39" fmla="*/ 87346 h 1043833"/>
                <a:gd name="connsiteX40" fmla="*/ 462611 w 1022947"/>
                <a:gd name="connsiteY40" fmla="*/ 98768 h 1043833"/>
                <a:gd name="connsiteX41" fmla="*/ 472130 w 1022947"/>
                <a:gd name="connsiteY41" fmla="*/ 117806 h 1043833"/>
                <a:gd name="connsiteX42" fmla="*/ 496878 w 1022947"/>
                <a:gd name="connsiteY42" fmla="*/ 98768 h 1043833"/>
                <a:gd name="connsiteX43" fmla="*/ 504493 w 1022947"/>
                <a:gd name="connsiteY43" fmla="*/ 87346 h 1043833"/>
                <a:gd name="connsiteX44" fmla="*/ 529242 w 1022947"/>
                <a:gd name="connsiteY44" fmla="*/ 87346 h 1043833"/>
                <a:gd name="connsiteX45" fmla="*/ 536857 w 1022947"/>
                <a:gd name="connsiteY45" fmla="*/ 79731 h 1043833"/>
                <a:gd name="connsiteX46" fmla="*/ 573028 w 1022947"/>
                <a:gd name="connsiteY46" fmla="*/ 77827 h 1043833"/>
                <a:gd name="connsiteX47" fmla="*/ 611103 w 1022947"/>
                <a:gd name="connsiteY47" fmla="*/ 98768 h 1043833"/>
                <a:gd name="connsiteX48" fmla="*/ 651082 w 1022947"/>
                <a:gd name="connsiteY48" fmla="*/ 79731 h 1043833"/>
                <a:gd name="connsiteX49" fmla="*/ 645371 w 1022947"/>
                <a:gd name="connsiteY49" fmla="*/ 53078 h 1043833"/>
                <a:gd name="connsiteX50" fmla="*/ 649178 w 1022947"/>
                <a:gd name="connsiteY50" fmla="*/ 39752 h 1043833"/>
                <a:gd name="connsiteX51" fmla="*/ 694868 w 1022947"/>
                <a:gd name="connsiteY51" fmla="*/ 24522 h 1043833"/>
                <a:gd name="connsiteX52" fmla="*/ 727232 w 1022947"/>
                <a:gd name="connsiteY52" fmla="*/ 1677 h 1043833"/>
                <a:gd name="connsiteX53" fmla="*/ 725664 w 1022947"/>
                <a:gd name="connsiteY53" fmla="*/ 0 h 1043833"/>
                <a:gd name="connsiteX54" fmla="*/ 727866 w 1022947"/>
                <a:gd name="connsiteY54" fmla="*/ 408 h 1043833"/>
                <a:gd name="connsiteX55" fmla="*/ 762768 w 1022947"/>
                <a:gd name="connsiteY55" fmla="*/ 54347 h 1043833"/>
                <a:gd name="connsiteX56" fmla="*/ 797670 w 1022947"/>
                <a:gd name="connsiteY56" fmla="*/ 114633 h 1043833"/>
                <a:gd name="connsiteX57" fmla="*/ 845269 w 1022947"/>
                <a:gd name="connsiteY57" fmla="*/ 207030 h 1043833"/>
                <a:gd name="connsiteX58" fmla="*/ 835745 w 1022947"/>
                <a:gd name="connsiteY58" fmla="*/ 235600 h 1043833"/>
                <a:gd name="connsiteX59" fmla="*/ 816708 w 1022947"/>
                <a:gd name="connsiteY59" fmla="*/ 241549 h 1043833"/>
                <a:gd name="connsiteX60" fmla="*/ 820278 w 1022947"/>
                <a:gd name="connsiteY60" fmla="*/ 262966 h 1043833"/>
                <a:gd name="connsiteX61" fmla="*/ 835745 w 1022947"/>
                <a:gd name="connsiteY61" fmla="*/ 271295 h 1043833"/>
                <a:gd name="connsiteX62" fmla="*/ 857162 w 1022947"/>
                <a:gd name="connsiteY62" fmla="*/ 276055 h 1043833"/>
                <a:gd name="connsiteX63" fmla="*/ 858012 w 1022947"/>
                <a:gd name="connsiteY63" fmla="*/ 275755 h 1043833"/>
                <a:gd name="connsiteX64" fmla="*/ 867474 w 1022947"/>
                <a:gd name="connsiteY64" fmla="*/ 292316 h 1043833"/>
                <a:gd name="connsiteX65" fmla="*/ 880166 w 1022947"/>
                <a:gd name="connsiteY65" fmla="*/ 314526 h 1043833"/>
                <a:gd name="connsiteX66" fmla="*/ 845264 w 1022947"/>
                <a:gd name="connsiteY66" fmla="*/ 324045 h 1043833"/>
                <a:gd name="connsiteX67" fmla="*/ 842091 w 1022947"/>
                <a:gd name="connsiteY67" fmla="*/ 362120 h 1043833"/>
                <a:gd name="connsiteX68" fmla="*/ 854783 w 1022947"/>
                <a:gd name="connsiteY68" fmla="*/ 393849 h 1043833"/>
                <a:gd name="connsiteX69" fmla="*/ 873820 w 1022947"/>
                <a:gd name="connsiteY69" fmla="*/ 403368 h 1043833"/>
                <a:gd name="connsiteX70" fmla="*/ 902377 w 1022947"/>
                <a:gd name="connsiteY70" fmla="*/ 435097 h 1043833"/>
                <a:gd name="connsiteX71" fmla="*/ 921414 w 1022947"/>
                <a:gd name="connsiteY71" fmla="*/ 447789 h 1043833"/>
                <a:gd name="connsiteX72" fmla="*/ 943624 w 1022947"/>
                <a:gd name="connsiteY72" fmla="*/ 495382 h 1043833"/>
                <a:gd name="connsiteX73" fmla="*/ 927760 w 1022947"/>
                <a:gd name="connsiteY73" fmla="*/ 511247 h 1043833"/>
                <a:gd name="connsiteX74" fmla="*/ 949970 w 1022947"/>
                <a:gd name="connsiteY74" fmla="*/ 574705 h 1043833"/>
                <a:gd name="connsiteX75" fmla="*/ 975354 w 1022947"/>
                <a:gd name="connsiteY75" fmla="*/ 660374 h 1043833"/>
                <a:gd name="connsiteX76" fmla="*/ 975354 w 1022947"/>
                <a:gd name="connsiteY76" fmla="*/ 679411 h 1043833"/>
                <a:gd name="connsiteX77" fmla="*/ 981699 w 1022947"/>
                <a:gd name="connsiteY77" fmla="*/ 707967 h 1043833"/>
                <a:gd name="connsiteX78" fmla="*/ 949970 w 1022947"/>
                <a:gd name="connsiteY78" fmla="*/ 752388 h 1043833"/>
                <a:gd name="connsiteX79" fmla="*/ 949970 w 1022947"/>
                <a:gd name="connsiteY79" fmla="*/ 812673 h 1043833"/>
                <a:gd name="connsiteX80" fmla="*/ 934106 w 1022947"/>
                <a:gd name="connsiteY80" fmla="*/ 853921 h 1043833"/>
                <a:gd name="connsiteX81" fmla="*/ 991218 w 1022947"/>
                <a:gd name="connsiteY81" fmla="*/ 799982 h 1043833"/>
                <a:gd name="connsiteX82" fmla="*/ 997564 w 1022947"/>
                <a:gd name="connsiteY82" fmla="*/ 879304 h 1043833"/>
                <a:gd name="connsiteX83" fmla="*/ 1022947 w 1022947"/>
                <a:gd name="connsiteY83" fmla="*/ 879304 h 1043833"/>
                <a:gd name="connsiteX84" fmla="*/ 1022947 w 1022947"/>
                <a:gd name="connsiteY84" fmla="*/ 884901 h 1043833"/>
                <a:gd name="connsiteX85" fmla="*/ 597369 w 1022947"/>
                <a:gd name="connsiteY85" fmla="*/ 1043833 h 1043833"/>
                <a:gd name="connsiteX0" fmla="*/ 1342 w 1022947"/>
                <a:gd name="connsiteY0" fmla="*/ 884901 h 1043833"/>
                <a:gd name="connsiteX1" fmla="*/ 0 w 1022947"/>
                <a:gd name="connsiteY1" fmla="*/ 883112 h 1043833"/>
                <a:gd name="connsiteX2" fmla="*/ 45690 w 1022947"/>
                <a:gd name="connsiteY2" fmla="*/ 841230 h 1043833"/>
                <a:gd name="connsiteX3" fmla="*/ 74246 w 1022947"/>
                <a:gd name="connsiteY3" fmla="*/ 789828 h 1043833"/>
                <a:gd name="connsiteX4" fmla="*/ 64728 w 1022947"/>
                <a:gd name="connsiteY4" fmla="*/ 742235 h 1043833"/>
                <a:gd name="connsiteX5" fmla="*/ 38075 w 1022947"/>
                <a:gd name="connsiteY5" fmla="*/ 715582 h 1043833"/>
                <a:gd name="connsiteX6" fmla="*/ 57113 w 1022947"/>
                <a:gd name="connsiteY6" fmla="*/ 700352 h 1043833"/>
                <a:gd name="connsiteX7" fmla="*/ 87573 w 1022947"/>
                <a:gd name="connsiteY7" fmla="*/ 648951 h 1043833"/>
                <a:gd name="connsiteX8" fmla="*/ 47594 w 1022947"/>
                <a:gd name="connsiteY8" fmla="*/ 626106 h 1043833"/>
                <a:gd name="connsiteX9" fmla="*/ 45690 w 1022947"/>
                <a:gd name="connsiteY9" fmla="*/ 582320 h 1043833"/>
                <a:gd name="connsiteX10" fmla="*/ 74246 w 1022947"/>
                <a:gd name="connsiteY10" fmla="*/ 565186 h 1043833"/>
                <a:gd name="connsiteX11" fmla="*/ 98995 w 1022947"/>
                <a:gd name="connsiteY11" fmla="*/ 584224 h 1043833"/>
                <a:gd name="connsiteX12" fmla="*/ 114225 w 1022947"/>
                <a:gd name="connsiteY12" fmla="*/ 572801 h 1043833"/>
                <a:gd name="connsiteX13" fmla="*/ 98995 w 1022947"/>
                <a:gd name="connsiteY13" fmla="*/ 521400 h 1043833"/>
                <a:gd name="connsiteX14" fmla="*/ 98995 w 1022947"/>
                <a:gd name="connsiteY14" fmla="*/ 502363 h 1043833"/>
                <a:gd name="connsiteX15" fmla="*/ 91380 w 1022947"/>
                <a:gd name="connsiteY15" fmla="*/ 479518 h 1043833"/>
                <a:gd name="connsiteX16" fmla="*/ 98995 w 1022947"/>
                <a:gd name="connsiteY16" fmla="*/ 395753 h 1043833"/>
                <a:gd name="connsiteX17" fmla="*/ 87573 w 1022947"/>
                <a:gd name="connsiteY17" fmla="*/ 369100 h 1043833"/>
                <a:gd name="connsiteX18" fmla="*/ 116129 w 1022947"/>
                <a:gd name="connsiteY18" fmla="*/ 351967 h 1043833"/>
                <a:gd name="connsiteX19" fmla="*/ 119936 w 1022947"/>
                <a:gd name="connsiteY19" fmla="*/ 340544 h 1043833"/>
                <a:gd name="connsiteX20" fmla="*/ 104706 w 1022947"/>
                <a:gd name="connsiteY20" fmla="*/ 308180 h 1043833"/>
                <a:gd name="connsiteX21" fmla="*/ 119936 w 1022947"/>
                <a:gd name="connsiteY21" fmla="*/ 292950 h 1043833"/>
                <a:gd name="connsiteX22" fmla="*/ 102803 w 1022947"/>
                <a:gd name="connsiteY22" fmla="*/ 273913 h 1043833"/>
                <a:gd name="connsiteX23" fmla="*/ 121840 w 1022947"/>
                <a:gd name="connsiteY23" fmla="*/ 262490 h 1043833"/>
                <a:gd name="connsiteX24" fmla="*/ 135166 w 1022947"/>
                <a:gd name="connsiteY24" fmla="*/ 226319 h 1043833"/>
                <a:gd name="connsiteX25" fmla="*/ 165626 w 1022947"/>
                <a:gd name="connsiteY25" fmla="*/ 216801 h 1043833"/>
                <a:gd name="connsiteX26" fmla="*/ 165626 w 1022947"/>
                <a:gd name="connsiteY26" fmla="*/ 195859 h 1043833"/>
                <a:gd name="connsiteX27" fmla="*/ 194182 w 1022947"/>
                <a:gd name="connsiteY27" fmla="*/ 226319 h 1043833"/>
                <a:gd name="connsiteX28" fmla="*/ 217027 w 1022947"/>
                <a:gd name="connsiteY28" fmla="*/ 226319 h 1043833"/>
                <a:gd name="connsiteX29" fmla="*/ 262717 w 1022947"/>
                <a:gd name="connsiteY29" fmla="*/ 199667 h 1043833"/>
                <a:gd name="connsiteX30" fmla="*/ 287466 w 1022947"/>
                <a:gd name="connsiteY30" fmla="*/ 199667 h 1043833"/>
                <a:gd name="connsiteX31" fmla="*/ 287466 w 1022947"/>
                <a:gd name="connsiteY31" fmla="*/ 171111 h 1043833"/>
                <a:gd name="connsiteX32" fmla="*/ 327445 w 1022947"/>
                <a:gd name="connsiteY32" fmla="*/ 140651 h 1043833"/>
                <a:gd name="connsiteX33" fmla="*/ 361712 w 1022947"/>
                <a:gd name="connsiteY33" fmla="*/ 134939 h 1043833"/>
                <a:gd name="connsiteX34" fmla="*/ 405498 w 1022947"/>
                <a:gd name="connsiteY34" fmla="*/ 100672 h 1043833"/>
                <a:gd name="connsiteX35" fmla="*/ 426440 w 1022947"/>
                <a:gd name="connsiteY35" fmla="*/ 100672 h 1043833"/>
                <a:gd name="connsiteX36" fmla="*/ 432151 w 1022947"/>
                <a:gd name="connsiteY36" fmla="*/ 87346 h 1043833"/>
                <a:gd name="connsiteX37" fmla="*/ 447381 w 1022947"/>
                <a:gd name="connsiteY37" fmla="*/ 79731 h 1043833"/>
                <a:gd name="connsiteX38" fmla="*/ 462611 w 1022947"/>
                <a:gd name="connsiteY38" fmla="*/ 87346 h 1043833"/>
                <a:gd name="connsiteX39" fmla="*/ 462611 w 1022947"/>
                <a:gd name="connsiteY39" fmla="*/ 98768 h 1043833"/>
                <a:gd name="connsiteX40" fmla="*/ 472130 w 1022947"/>
                <a:gd name="connsiteY40" fmla="*/ 117806 h 1043833"/>
                <a:gd name="connsiteX41" fmla="*/ 496878 w 1022947"/>
                <a:gd name="connsiteY41" fmla="*/ 98768 h 1043833"/>
                <a:gd name="connsiteX42" fmla="*/ 504493 w 1022947"/>
                <a:gd name="connsiteY42" fmla="*/ 87346 h 1043833"/>
                <a:gd name="connsiteX43" fmla="*/ 529242 w 1022947"/>
                <a:gd name="connsiteY43" fmla="*/ 87346 h 1043833"/>
                <a:gd name="connsiteX44" fmla="*/ 536857 w 1022947"/>
                <a:gd name="connsiteY44" fmla="*/ 79731 h 1043833"/>
                <a:gd name="connsiteX45" fmla="*/ 573028 w 1022947"/>
                <a:gd name="connsiteY45" fmla="*/ 77827 h 1043833"/>
                <a:gd name="connsiteX46" fmla="*/ 611103 w 1022947"/>
                <a:gd name="connsiteY46" fmla="*/ 98768 h 1043833"/>
                <a:gd name="connsiteX47" fmla="*/ 651082 w 1022947"/>
                <a:gd name="connsiteY47" fmla="*/ 79731 h 1043833"/>
                <a:gd name="connsiteX48" fmla="*/ 645371 w 1022947"/>
                <a:gd name="connsiteY48" fmla="*/ 53078 h 1043833"/>
                <a:gd name="connsiteX49" fmla="*/ 649178 w 1022947"/>
                <a:gd name="connsiteY49" fmla="*/ 39752 h 1043833"/>
                <a:gd name="connsiteX50" fmla="*/ 694868 w 1022947"/>
                <a:gd name="connsiteY50" fmla="*/ 24522 h 1043833"/>
                <a:gd name="connsiteX51" fmla="*/ 727232 w 1022947"/>
                <a:gd name="connsiteY51" fmla="*/ 1677 h 1043833"/>
                <a:gd name="connsiteX52" fmla="*/ 725664 w 1022947"/>
                <a:gd name="connsiteY52" fmla="*/ 0 h 1043833"/>
                <a:gd name="connsiteX53" fmla="*/ 727866 w 1022947"/>
                <a:gd name="connsiteY53" fmla="*/ 408 h 1043833"/>
                <a:gd name="connsiteX54" fmla="*/ 762768 w 1022947"/>
                <a:gd name="connsiteY54" fmla="*/ 54347 h 1043833"/>
                <a:gd name="connsiteX55" fmla="*/ 797670 w 1022947"/>
                <a:gd name="connsiteY55" fmla="*/ 114633 h 1043833"/>
                <a:gd name="connsiteX56" fmla="*/ 845269 w 1022947"/>
                <a:gd name="connsiteY56" fmla="*/ 207030 h 1043833"/>
                <a:gd name="connsiteX57" fmla="*/ 835745 w 1022947"/>
                <a:gd name="connsiteY57" fmla="*/ 235600 h 1043833"/>
                <a:gd name="connsiteX58" fmla="*/ 816708 w 1022947"/>
                <a:gd name="connsiteY58" fmla="*/ 241549 h 1043833"/>
                <a:gd name="connsiteX59" fmla="*/ 820278 w 1022947"/>
                <a:gd name="connsiteY59" fmla="*/ 262966 h 1043833"/>
                <a:gd name="connsiteX60" fmla="*/ 835745 w 1022947"/>
                <a:gd name="connsiteY60" fmla="*/ 271295 h 1043833"/>
                <a:gd name="connsiteX61" fmla="*/ 857162 w 1022947"/>
                <a:gd name="connsiteY61" fmla="*/ 276055 h 1043833"/>
                <a:gd name="connsiteX62" fmla="*/ 858012 w 1022947"/>
                <a:gd name="connsiteY62" fmla="*/ 275755 h 1043833"/>
                <a:gd name="connsiteX63" fmla="*/ 867474 w 1022947"/>
                <a:gd name="connsiteY63" fmla="*/ 292316 h 1043833"/>
                <a:gd name="connsiteX64" fmla="*/ 880166 w 1022947"/>
                <a:gd name="connsiteY64" fmla="*/ 314526 h 1043833"/>
                <a:gd name="connsiteX65" fmla="*/ 845264 w 1022947"/>
                <a:gd name="connsiteY65" fmla="*/ 324045 h 1043833"/>
                <a:gd name="connsiteX66" fmla="*/ 842091 w 1022947"/>
                <a:gd name="connsiteY66" fmla="*/ 362120 h 1043833"/>
                <a:gd name="connsiteX67" fmla="*/ 854783 w 1022947"/>
                <a:gd name="connsiteY67" fmla="*/ 393849 h 1043833"/>
                <a:gd name="connsiteX68" fmla="*/ 873820 w 1022947"/>
                <a:gd name="connsiteY68" fmla="*/ 403368 h 1043833"/>
                <a:gd name="connsiteX69" fmla="*/ 902377 w 1022947"/>
                <a:gd name="connsiteY69" fmla="*/ 435097 h 1043833"/>
                <a:gd name="connsiteX70" fmla="*/ 921414 w 1022947"/>
                <a:gd name="connsiteY70" fmla="*/ 447789 h 1043833"/>
                <a:gd name="connsiteX71" fmla="*/ 943624 w 1022947"/>
                <a:gd name="connsiteY71" fmla="*/ 495382 h 1043833"/>
                <a:gd name="connsiteX72" fmla="*/ 927760 w 1022947"/>
                <a:gd name="connsiteY72" fmla="*/ 511247 h 1043833"/>
                <a:gd name="connsiteX73" fmla="*/ 949970 w 1022947"/>
                <a:gd name="connsiteY73" fmla="*/ 574705 h 1043833"/>
                <a:gd name="connsiteX74" fmla="*/ 975354 w 1022947"/>
                <a:gd name="connsiteY74" fmla="*/ 660374 h 1043833"/>
                <a:gd name="connsiteX75" fmla="*/ 975354 w 1022947"/>
                <a:gd name="connsiteY75" fmla="*/ 679411 h 1043833"/>
                <a:gd name="connsiteX76" fmla="*/ 981699 w 1022947"/>
                <a:gd name="connsiteY76" fmla="*/ 707967 h 1043833"/>
                <a:gd name="connsiteX77" fmla="*/ 949970 w 1022947"/>
                <a:gd name="connsiteY77" fmla="*/ 752388 h 1043833"/>
                <a:gd name="connsiteX78" fmla="*/ 949970 w 1022947"/>
                <a:gd name="connsiteY78" fmla="*/ 812673 h 1043833"/>
                <a:gd name="connsiteX79" fmla="*/ 934106 w 1022947"/>
                <a:gd name="connsiteY79" fmla="*/ 853921 h 1043833"/>
                <a:gd name="connsiteX80" fmla="*/ 991218 w 1022947"/>
                <a:gd name="connsiteY80" fmla="*/ 799982 h 1043833"/>
                <a:gd name="connsiteX81" fmla="*/ 997564 w 1022947"/>
                <a:gd name="connsiteY81" fmla="*/ 879304 h 1043833"/>
                <a:gd name="connsiteX82" fmla="*/ 1022947 w 1022947"/>
                <a:gd name="connsiteY82" fmla="*/ 879304 h 1043833"/>
                <a:gd name="connsiteX83" fmla="*/ 1022947 w 1022947"/>
                <a:gd name="connsiteY83" fmla="*/ 884901 h 1043833"/>
                <a:gd name="connsiteX84" fmla="*/ 597369 w 1022947"/>
                <a:gd name="connsiteY84" fmla="*/ 1043833 h 1043833"/>
                <a:gd name="connsiteX0" fmla="*/ 1342 w 1022947"/>
                <a:gd name="connsiteY0" fmla="*/ 884901 h 884901"/>
                <a:gd name="connsiteX1" fmla="*/ 0 w 1022947"/>
                <a:gd name="connsiteY1" fmla="*/ 883112 h 884901"/>
                <a:gd name="connsiteX2" fmla="*/ 45690 w 1022947"/>
                <a:gd name="connsiteY2" fmla="*/ 841230 h 884901"/>
                <a:gd name="connsiteX3" fmla="*/ 74246 w 1022947"/>
                <a:gd name="connsiteY3" fmla="*/ 789828 h 884901"/>
                <a:gd name="connsiteX4" fmla="*/ 64728 w 1022947"/>
                <a:gd name="connsiteY4" fmla="*/ 742235 h 884901"/>
                <a:gd name="connsiteX5" fmla="*/ 38075 w 1022947"/>
                <a:gd name="connsiteY5" fmla="*/ 715582 h 884901"/>
                <a:gd name="connsiteX6" fmla="*/ 57113 w 1022947"/>
                <a:gd name="connsiteY6" fmla="*/ 700352 h 884901"/>
                <a:gd name="connsiteX7" fmla="*/ 87573 w 1022947"/>
                <a:gd name="connsiteY7" fmla="*/ 648951 h 884901"/>
                <a:gd name="connsiteX8" fmla="*/ 47594 w 1022947"/>
                <a:gd name="connsiteY8" fmla="*/ 626106 h 884901"/>
                <a:gd name="connsiteX9" fmla="*/ 45690 w 1022947"/>
                <a:gd name="connsiteY9" fmla="*/ 582320 h 884901"/>
                <a:gd name="connsiteX10" fmla="*/ 74246 w 1022947"/>
                <a:gd name="connsiteY10" fmla="*/ 565186 h 884901"/>
                <a:gd name="connsiteX11" fmla="*/ 98995 w 1022947"/>
                <a:gd name="connsiteY11" fmla="*/ 584224 h 884901"/>
                <a:gd name="connsiteX12" fmla="*/ 114225 w 1022947"/>
                <a:gd name="connsiteY12" fmla="*/ 572801 h 884901"/>
                <a:gd name="connsiteX13" fmla="*/ 98995 w 1022947"/>
                <a:gd name="connsiteY13" fmla="*/ 521400 h 884901"/>
                <a:gd name="connsiteX14" fmla="*/ 98995 w 1022947"/>
                <a:gd name="connsiteY14" fmla="*/ 502363 h 884901"/>
                <a:gd name="connsiteX15" fmla="*/ 91380 w 1022947"/>
                <a:gd name="connsiteY15" fmla="*/ 479518 h 884901"/>
                <a:gd name="connsiteX16" fmla="*/ 98995 w 1022947"/>
                <a:gd name="connsiteY16" fmla="*/ 395753 h 884901"/>
                <a:gd name="connsiteX17" fmla="*/ 87573 w 1022947"/>
                <a:gd name="connsiteY17" fmla="*/ 369100 h 884901"/>
                <a:gd name="connsiteX18" fmla="*/ 116129 w 1022947"/>
                <a:gd name="connsiteY18" fmla="*/ 351967 h 884901"/>
                <a:gd name="connsiteX19" fmla="*/ 119936 w 1022947"/>
                <a:gd name="connsiteY19" fmla="*/ 340544 h 884901"/>
                <a:gd name="connsiteX20" fmla="*/ 104706 w 1022947"/>
                <a:gd name="connsiteY20" fmla="*/ 308180 h 884901"/>
                <a:gd name="connsiteX21" fmla="*/ 119936 w 1022947"/>
                <a:gd name="connsiteY21" fmla="*/ 292950 h 884901"/>
                <a:gd name="connsiteX22" fmla="*/ 102803 w 1022947"/>
                <a:gd name="connsiteY22" fmla="*/ 273913 h 884901"/>
                <a:gd name="connsiteX23" fmla="*/ 121840 w 1022947"/>
                <a:gd name="connsiteY23" fmla="*/ 262490 h 884901"/>
                <a:gd name="connsiteX24" fmla="*/ 135166 w 1022947"/>
                <a:gd name="connsiteY24" fmla="*/ 226319 h 884901"/>
                <a:gd name="connsiteX25" fmla="*/ 165626 w 1022947"/>
                <a:gd name="connsiteY25" fmla="*/ 216801 h 884901"/>
                <a:gd name="connsiteX26" fmla="*/ 165626 w 1022947"/>
                <a:gd name="connsiteY26" fmla="*/ 195859 h 884901"/>
                <a:gd name="connsiteX27" fmla="*/ 194182 w 1022947"/>
                <a:gd name="connsiteY27" fmla="*/ 226319 h 884901"/>
                <a:gd name="connsiteX28" fmla="*/ 217027 w 1022947"/>
                <a:gd name="connsiteY28" fmla="*/ 226319 h 884901"/>
                <a:gd name="connsiteX29" fmla="*/ 262717 w 1022947"/>
                <a:gd name="connsiteY29" fmla="*/ 199667 h 884901"/>
                <a:gd name="connsiteX30" fmla="*/ 287466 w 1022947"/>
                <a:gd name="connsiteY30" fmla="*/ 199667 h 884901"/>
                <a:gd name="connsiteX31" fmla="*/ 287466 w 1022947"/>
                <a:gd name="connsiteY31" fmla="*/ 171111 h 884901"/>
                <a:gd name="connsiteX32" fmla="*/ 327445 w 1022947"/>
                <a:gd name="connsiteY32" fmla="*/ 140651 h 884901"/>
                <a:gd name="connsiteX33" fmla="*/ 361712 w 1022947"/>
                <a:gd name="connsiteY33" fmla="*/ 134939 h 884901"/>
                <a:gd name="connsiteX34" fmla="*/ 405498 w 1022947"/>
                <a:gd name="connsiteY34" fmla="*/ 100672 h 884901"/>
                <a:gd name="connsiteX35" fmla="*/ 426440 w 1022947"/>
                <a:gd name="connsiteY35" fmla="*/ 100672 h 884901"/>
                <a:gd name="connsiteX36" fmla="*/ 432151 w 1022947"/>
                <a:gd name="connsiteY36" fmla="*/ 87346 h 884901"/>
                <a:gd name="connsiteX37" fmla="*/ 447381 w 1022947"/>
                <a:gd name="connsiteY37" fmla="*/ 79731 h 884901"/>
                <a:gd name="connsiteX38" fmla="*/ 462611 w 1022947"/>
                <a:gd name="connsiteY38" fmla="*/ 87346 h 884901"/>
                <a:gd name="connsiteX39" fmla="*/ 462611 w 1022947"/>
                <a:gd name="connsiteY39" fmla="*/ 98768 h 884901"/>
                <a:gd name="connsiteX40" fmla="*/ 472130 w 1022947"/>
                <a:gd name="connsiteY40" fmla="*/ 117806 h 884901"/>
                <a:gd name="connsiteX41" fmla="*/ 496878 w 1022947"/>
                <a:gd name="connsiteY41" fmla="*/ 98768 h 884901"/>
                <a:gd name="connsiteX42" fmla="*/ 504493 w 1022947"/>
                <a:gd name="connsiteY42" fmla="*/ 87346 h 884901"/>
                <a:gd name="connsiteX43" fmla="*/ 529242 w 1022947"/>
                <a:gd name="connsiteY43" fmla="*/ 87346 h 884901"/>
                <a:gd name="connsiteX44" fmla="*/ 536857 w 1022947"/>
                <a:gd name="connsiteY44" fmla="*/ 79731 h 884901"/>
                <a:gd name="connsiteX45" fmla="*/ 573028 w 1022947"/>
                <a:gd name="connsiteY45" fmla="*/ 77827 h 884901"/>
                <a:gd name="connsiteX46" fmla="*/ 611103 w 1022947"/>
                <a:gd name="connsiteY46" fmla="*/ 98768 h 884901"/>
                <a:gd name="connsiteX47" fmla="*/ 651082 w 1022947"/>
                <a:gd name="connsiteY47" fmla="*/ 79731 h 884901"/>
                <a:gd name="connsiteX48" fmla="*/ 645371 w 1022947"/>
                <a:gd name="connsiteY48" fmla="*/ 53078 h 884901"/>
                <a:gd name="connsiteX49" fmla="*/ 649178 w 1022947"/>
                <a:gd name="connsiteY49" fmla="*/ 39752 h 884901"/>
                <a:gd name="connsiteX50" fmla="*/ 694868 w 1022947"/>
                <a:gd name="connsiteY50" fmla="*/ 24522 h 884901"/>
                <a:gd name="connsiteX51" fmla="*/ 727232 w 1022947"/>
                <a:gd name="connsiteY51" fmla="*/ 1677 h 884901"/>
                <a:gd name="connsiteX52" fmla="*/ 725664 w 1022947"/>
                <a:gd name="connsiteY52" fmla="*/ 0 h 884901"/>
                <a:gd name="connsiteX53" fmla="*/ 727866 w 1022947"/>
                <a:gd name="connsiteY53" fmla="*/ 408 h 884901"/>
                <a:gd name="connsiteX54" fmla="*/ 762768 w 1022947"/>
                <a:gd name="connsiteY54" fmla="*/ 54347 h 884901"/>
                <a:gd name="connsiteX55" fmla="*/ 797670 w 1022947"/>
                <a:gd name="connsiteY55" fmla="*/ 114633 h 884901"/>
                <a:gd name="connsiteX56" fmla="*/ 845269 w 1022947"/>
                <a:gd name="connsiteY56" fmla="*/ 207030 h 884901"/>
                <a:gd name="connsiteX57" fmla="*/ 835745 w 1022947"/>
                <a:gd name="connsiteY57" fmla="*/ 235600 h 884901"/>
                <a:gd name="connsiteX58" fmla="*/ 816708 w 1022947"/>
                <a:gd name="connsiteY58" fmla="*/ 241549 h 884901"/>
                <a:gd name="connsiteX59" fmla="*/ 820278 w 1022947"/>
                <a:gd name="connsiteY59" fmla="*/ 262966 h 884901"/>
                <a:gd name="connsiteX60" fmla="*/ 835745 w 1022947"/>
                <a:gd name="connsiteY60" fmla="*/ 271295 h 884901"/>
                <a:gd name="connsiteX61" fmla="*/ 857162 w 1022947"/>
                <a:gd name="connsiteY61" fmla="*/ 276055 h 884901"/>
                <a:gd name="connsiteX62" fmla="*/ 858012 w 1022947"/>
                <a:gd name="connsiteY62" fmla="*/ 275755 h 884901"/>
                <a:gd name="connsiteX63" fmla="*/ 867474 w 1022947"/>
                <a:gd name="connsiteY63" fmla="*/ 292316 h 884901"/>
                <a:gd name="connsiteX64" fmla="*/ 880166 w 1022947"/>
                <a:gd name="connsiteY64" fmla="*/ 314526 h 884901"/>
                <a:gd name="connsiteX65" fmla="*/ 845264 w 1022947"/>
                <a:gd name="connsiteY65" fmla="*/ 324045 h 884901"/>
                <a:gd name="connsiteX66" fmla="*/ 842091 w 1022947"/>
                <a:gd name="connsiteY66" fmla="*/ 362120 h 884901"/>
                <a:gd name="connsiteX67" fmla="*/ 854783 w 1022947"/>
                <a:gd name="connsiteY67" fmla="*/ 393849 h 884901"/>
                <a:gd name="connsiteX68" fmla="*/ 873820 w 1022947"/>
                <a:gd name="connsiteY68" fmla="*/ 403368 h 884901"/>
                <a:gd name="connsiteX69" fmla="*/ 902377 w 1022947"/>
                <a:gd name="connsiteY69" fmla="*/ 435097 h 884901"/>
                <a:gd name="connsiteX70" fmla="*/ 921414 w 1022947"/>
                <a:gd name="connsiteY70" fmla="*/ 447789 h 884901"/>
                <a:gd name="connsiteX71" fmla="*/ 943624 w 1022947"/>
                <a:gd name="connsiteY71" fmla="*/ 495382 h 884901"/>
                <a:gd name="connsiteX72" fmla="*/ 927760 w 1022947"/>
                <a:gd name="connsiteY72" fmla="*/ 511247 h 884901"/>
                <a:gd name="connsiteX73" fmla="*/ 949970 w 1022947"/>
                <a:gd name="connsiteY73" fmla="*/ 574705 h 884901"/>
                <a:gd name="connsiteX74" fmla="*/ 975354 w 1022947"/>
                <a:gd name="connsiteY74" fmla="*/ 660374 h 884901"/>
                <a:gd name="connsiteX75" fmla="*/ 975354 w 1022947"/>
                <a:gd name="connsiteY75" fmla="*/ 679411 h 884901"/>
                <a:gd name="connsiteX76" fmla="*/ 981699 w 1022947"/>
                <a:gd name="connsiteY76" fmla="*/ 707967 h 884901"/>
                <a:gd name="connsiteX77" fmla="*/ 949970 w 1022947"/>
                <a:gd name="connsiteY77" fmla="*/ 752388 h 884901"/>
                <a:gd name="connsiteX78" fmla="*/ 949970 w 1022947"/>
                <a:gd name="connsiteY78" fmla="*/ 812673 h 884901"/>
                <a:gd name="connsiteX79" fmla="*/ 934106 w 1022947"/>
                <a:gd name="connsiteY79" fmla="*/ 853921 h 884901"/>
                <a:gd name="connsiteX80" fmla="*/ 991218 w 1022947"/>
                <a:gd name="connsiteY80" fmla="*/ 799982 h 884901"/>
                <a:gd name="connsiteX81" fmla="*/ 997564 w 1022947"/>
                <a:gd name="connsiteY81" fmla="*/ 879304 h 884901"/>
                <a:gd name="connsiteX82" fmla="*/ 1022947 w 1022947"/>
                <a:gd name="connsiteY82" fmla="*/ 879304 h 884901"/>
                <a:gd name="connsiteX83" fmla="*/ 1022947 w 1022947"/>
                <a:gd name="connsiteY83" fmla="*/ 884901 h 884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022947" h="884901">
                  <a:moveTo>
                    <a:pt x="1342" y="884901"/>
                  </a:moveTo>
                  <a:lnTo>
                    <a:pt x="0" y="883112"/>
                  </a:lnTo>
                  <a:lnTo>
                    <a:pt x="45690" y="841230"/>
                  </a:lnTo>
                  <a:lnTo>
                    <a:pt x="74246" y="789828"/>
                  </a:lnTo>
                  <a:lnTo>
                    <a:pt x="64728" y="742235"/>
                  </a:lnTo>
                  <a:lnTo>
                    <a:pt x="38075" y="715582"/>
                  </a:lnTo>
                  <a:lnTo>
                    <a:pt x="57113" y="700352"/>
                  </a:lnTo>
                  <a:lnTo>
                    <a:pt x="87573" y="648951"/>
                  </a:lnTo>
                  <a:lnTo>
                    <a:pt x="47594" y="626106"/>
                  </a:lnTo>
                  <a:cubicBezTo>
                    <a:pt x="46959" y="611511"/>
                    <a:pt x="46325" y="596915"/>
                    <a:pt x="45690" y="582320"/>
                  </a:cubicBezTo>
                  <a:lnTo>
                    <a:pt x="74246" y="565186"/>
                  </a:lnTo>
                  <a:lnTo>
                    <a:pt x="98995" y="584224"/>
                  </a:lnTo>
                  <a:lnTo>
                    <a:pt x="114225" y="572801"/>
                  </a:lnTo>
                  <a:lnTo>
                    <a:pt x="98995" y="521400"/>
                  </a:lnTo>
                  <a:lnTo>
                    <a:pt x="98995" y="502363"/>
                  </a:lnTo>
                  <a:lnTo>
                    <a:pt x="91380" y="479518"/>
                  </a:lnTo>
                  <a:lnTo>
                    <a:pt x="98995" y="395753"/>
                  </a:lnTo>
                  <a:lnTo>
                    <a:pt x="87573" y="369100"/>
                  </a:lnTo>
                  <a:lnTo>
                    <a:pt x="116129" y="351967"/>
                  </a:lnTo>
                  <a:lnTo>
                    <a:pt x="119936" y="340544"/>
                  </a:lnTo>
                  <a:lnTo>
                    <a:pt x="104706" y="308180"/>
                  </a:lnTo>
                  <a:lnTo>
                    <a:pt x="119936" y="292950"/>
                  </a:lnTo>
                  <a:lnTo>
                    <a:pt x="102803" y="273913"/>
                  </a:lnTo>
                  <a:lnTo>
                    <a:pt x="121840" y="262490"/>
                  </a:lnTo>
                  <a:lnTo>
                    <a:pt x="135166" y="226319"/>
                  </a:lnTo>
                  <a:lnTo>
                    <a:pt x="165626" y="216801"/>
                  </a:lnTo>
                  <a:lnTo>
                    <a:pt x="165626" y="195859"/>
                  </a:lnTo>
                  <a:lnTo>
                    <a:pt x="194182" y="226319"/>
                  </a:lnTo>
                  <a:lnTo>
                    <a:pt x="217027" y="226319"/>
                  </a:lnTo>
                  <a:lnTo>
                    <a:pt x="262717" y="199667"/>
                  </a:lnTo>
                  <a:lnTo>
                    <a:pt x="287466" y="199667"/>
                  </a:lnTo>
                  <a:lnTo>
                    <a:pt x="287466" y="171111"/>
                  </a:lnTo>
                  <a:lnTo>
                    <a:pt x="327445" y="140651"/>
                  </a:lnTo>
                  <a:lnTo>
                    <a:pt x="361712" y="134939"/>
                  </a:lnTo>
                  <a:lnTo>
                    <a:pt x="405498" y="100672"/>
                  </a:lnTo>
                  <a:lnTo>
                    <a:pt x="426440" y="100672"/>
                  </a:lnTo>
                  <a:lnTo>
                    <a:pt x="432151" y="87346"/>
                  </a:lnTo>
                  <a:lnTo>
                    <a:pt x="447381" y="79731"/>
                  </a:lnTo>
                  <a:lnTo>
                    <a:pt x="462611" y="87346"/>
                  </a:lnTo>
                  <a:lnTo>
                    <a:pt x="462611" y="98768"/>
                  </a:lnTo>
                  <a:lnTo>
                    <a:pt x="472130" y="117806"/>
                  </a:lnTo>
                  <a:lnTo>
                    <a:pt x="496878" y="98768"/>
                  </a:lnTo>
                  <a:lnTo>
                    <a:pt x="504493" y="87346"/>
                  </a:lnTo>
                  <a:lnTo>
                    <a:pt x="529242" y="87346"/>
                  </a:lnTo>
                  <a:lnTo>
                    <a:pt x="536857" y="79731"/>
                  </a:lnTo>
                  <a:lnTo>
                    <a:pt x="573028" y="77827"/>
                  </a:lnTo>
                  <a:lnTo>
                    <a:pt x="611103" y="98768"/>
                  </a:lnTo>
                  <a:lnTo>
                    <a:pt x="651082" y="79731"/>
                  </a:lnTo>
                  <a:lnTo>
                    <a:pt x="645371" y="53078"/>
                  </a:lnTo>
                  <a:lnTo>
                    <a:pt x="649178" y="39752"/>
                  </a:lnTo>
                  <a:lnTo>
                    <a:pt x="694868" y="24522"/>
                  </a:lnTo>
                  <a:lnTo>
                    <a:pt x="727232" y="1677"/>
                  </a:lnTo>
                  <a:lnTo>
                    <a:pt x="725664" y="0"/>
                  </a:lnTo>
                  <a:lnTo>
                    <a:pt x="727866" y="408"/>
                  </a:lnTo>
                  <a:lnTo>
                    <a:pt x="762768" y="54347"/>
                  </a:lnTo>
                  <a:lnTo>
                    <a:pt x="797670" y="114633"/>
                  </a:lnTo>
                  <a:lnTo>
                    <a:pt x="845269" y="207030"/>
                  </a:lnTo>
                  <a:lnTo>
                    <a:pt x="835745" y="235600"/>
                  </a:lnTo>
                  <a:lnTo>
                    <a:pt x="816708" y="241549"/>
                  </a:lnTo>
                  <a:lnTo>
                    <a:pt x="820278" y="262966"/>
                  </a:lnTo>
                  <a:lnTo>
                    <a:pt x="835745" y="271295"/>
                  </a:lnTo>
                  <a:lnTo>
                    <a:pt x="857162" y="276055"/>
                  </a:lnTo>
                  <a:lnTo>
                    <a:pt x="858012" y="275755"/>
                  </a:lnTo>
                  <a:lnTo>
                    <a:pt x="867474" y="292316"/>
                  </a:lnTo>
                  <a:lnTo>
                    <a:pt x="880166" y="314526"/>
                  </a:lnTo>
                  <a:lnTo>
                    <a:pt x="845264" y="324045"/>
                  </a:lnTo>
                  <a:lnTo>
                    <a:pt x="842091" y="362120"/>
                  </a:lnTo>
                  <a:lnTo>
                    <a:pt x="854783" y="393849"/>
                  </a:lnTo>
                  <a:lnTo>
                    <a:pt x="873820" y="403368"/>
                  </a:lnTo>
                  <a:lnTo>
                    <a:pt x="902377" y="435097"/>
                  </a:lnTo>
                  <a:lnTo>
                    <a:pt x="921414" y="447789"/>
                  </a:lnTo>
                  <a:lnTo>
                    <a:pt x="943624" y="495382"/>
                  </a:lnTo>
                  <a:lnTo>
                    <a:pt x="927760" y="511247"/>
                  </a:lnTo>
                  <a:lnTo>
                    <a:pt x="949970" y="574705"/>
                  </a:lnTo>
                  <a:lnTo>
                    <a:pt x="975354" y="660374"/>
                  </a:lnTo>
                  <a:lnTo>
                    <a:pt x="975354" y="679411"/>
                  </a:lnTo>
                  <a:lnTo>
                    <a:pt x="981699" y="707967"/>
                  </a:lnTo>
                  <a:lnTo>
                    <a:pt x="949970" y="752388"/>
                  </a:lnTo>
                  <a:lnTo>
                    <a:pt x="949970" y="812673"/>
                  </a:lnTo>
                  <a:lnTo>
                    <a:pt x="934106" y="853921"/>
                  </a:lnTo>
                  <a:lnTo>
                    <a:pt x="991218" y="799982"/>
                  </a:lnTo>
                  <a:lnTo>
                    <a:pt x="997564" y="879304"/>
                  </a:lnTo>
                  <a:lnTo>
                    <a:pt x="1022947" y="879304"/>
                  </a:lnTo>
                  <a:lnTo>
                    <a:pt x="1022947" y="884901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0BC78679-0E90-F09F-27D2-E7079C2D0041}"/>
                </a:ext>
              </a:extLst>
            </p:cNvPr>
            <p:cNvSpPr/>
            <p:nvPr/>
          </p:nvSpPr>
          <p:spPr>
            <a:xfrm rot="836583">
              <a:off x="5243343" y="608374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3D600F56-C2CF-6F36-1C44-DF09544C21B3}"/>
                </a:ext>
              </a:extLst>
            </p:cNvPr>
            <p:cNvSpPr/>
            <p:nvPr/>
          </p:nvSpPr>
          <p:spPr>
            <a:xfrm rot="362872">
              <a:off x="4498689" y="586128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9C58F964-64E1-DB07-D9EF-8DC9F13A1E14}"/>
                </a:ext>
              </a:extLst>
            </p:cNvPr>
            <p:cNvSpPr/>
            <p:nvPr/>
          </p:nvSpPr>
          <p:spPr>
            <a:xfrm>
              <a:off x="4523078" y="5244429"/>
              <a:ext cx="68408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CE97581-EDD6-898B-E82C-1444A9C0C6F6}"/>
                </a:ext>
              </a:extLst>
            </p:cNvPr>
            <p:cNvSpPr/>
            <p:nvPr/>
          </p:nvSpPr>
          <p:spPr>
            <a:xfrm>
              <a:off x="4132366" y="3747270"/>
              <a:ext cx="1031709" cy="852865"/>
            </a:xfrm>
            <a:custGeom>
              <a:avLst/>
              <a:gdLst>
                <a:gd name="connsiteX0" fmla="*/ 0 w 1031709"/>
                <a:gd name="connsiteY0" fmla="*/ 0 h 852865"/>
                <a:gd name="connsiteX1" fmla="*/ 433055 w 1031709"/>
                <a:gd name="connsiteY1" fmla="*/ 0 h 852865"/>
                <a:gd name="connsiteX2" fmla="*/ 527215 w 1031709"/>
                <a:gd name="connsiteY2" fmla="*/ 100886 h 852865"/>
                <a:gd name="connsiteX3" fmla="*/ 567670 w 1031709"/>
                <a:gd name="connsiteY3" fmla="*/ 119924 h 852865"/>
                <a:gd name="connsiteX4" fmla="*/ 667617 w 1031709"/>
                <a:gd name="connsiteY4" fmla="*/ 84227 h 852865"/>
                <a:gd name="connsiteX5" fmla="*/ 708072 w 1031709"/>
                <a:gd name="connsiteY5" fmla="*/ 105645 h 852865"/>
                <a:gd name="connsiteX6" fmla="*/ 743767 w 1031709"/>
                <a:gd name="connsiteY6" fmla="*/ 200833 h 852865"/>
                <a:gd name="connsiteX7" fmla="*/ 812778 w 1031709"/>
                <a:gd name="connsiteY7" fmla="*/ 238907 h 852865"/>
                <a:gd name="connsiteX8" fmla="*/ 841334 w 1031709"/>
                <a:gd name="connsiteY8" fmla="*/ 315057 h 852865"/>
                <a:gd name="connsiteX9" fmla="*/ 931761 w 1031709"/>
                <a:gd name="connsiteY9" fmla="*/ 334095 h 852865"/>
                <a:gd name="connsiteX10" fmla="*/ 1000773 w 1031709"/>
                <a:gd name="connsiteY10" fmla="*/ 376929 h 852865"/>
                <a:gd name="connsiteX11" fmla="*/ 996013 w 1031709"/>
                <a:gd name="connsiteY11" fmla="*/ 403105 h 852865"/>
                <a:gd name="connsiteX12" fmla="*/ 1029330 w 1031709"/>
                <a:gd name="connsiteY12" fmla="*/ 419763 h 852865"/>
                <a:gd name="connsiteX13" fmla="*/ 1031709 w 1031709"/>
                <a:gd name="connsiteY13" fmla="*/ 438800 h 852865"/>
                <a:gd name="connsiteX14" fmla="*/ 1003153 w 1031709"/>
                <a:gd name="connsiteY14" fmla="*/ 457839 h 852865"/>
                <a:gd name="connsiteX15" fmla="*/ 962699 w 1031709"/>
                <a:gd name="connsiteY15" fmla="*/ 448319 h 852865"/>
                <a:gd name="connsiteX16" fmla="*/ 946039 w 1031709"/>
                <a:gd name="connsiteY16" fmla="*/ 507812 h 852865"/>
                <a:gd name="connsiteX17" fmla="*/ 860371 w 1031709"/>
                <a:gd name="connsiteY17" fmla="*/ 533987 h 852865"/>
                <a:gd name="connsiteX18" fmla="*/ 841334 w 1031709"/>
                <a:gd name="connsiteY18" fmla="*/ 491154 h 852865"/>
                <a:gd name="connsiteX19" fmla="*/ 703312 w 1031709"/>
                <a:gd name="connsiteY19" fmla="*/ 467356 h 852865"/>
                <a:gd name="connsiteX20" fmla="*/ 674757 w 1031709"/>
                <a:gd name="connsiteY20" fmla="*/ 491154 h 852865"/>
                <a:gd name="connsiteX21" fmla="*/ 669996 w 1031709"/>
                <a:gd name="connsiteY21" fmla="*/ 426903 h 852865"/>
                <a:gd name="connsiteX22" fmla="*/ 634301 w 1031709"/>
                <a:gd name="connsiteY22" fmla="*/ 405484 h 852865"/>
                <a:gd name="connsiteX23" fmla="*/ 603365 w 1031709"/>
                <a:gd name="connsiteY23" fmla="*/ 422142 h 852865"/>
                <a:gd name="connsiteX24" fmla="*/ 574809 w 1031709"/>
                <a:gd name="connsiteY24" fmla="*/ 498292 h 852865"/>
                <a:gd name="connsiteX25" fmla="*/ 536734 w 1031709"/>
                <a:gd name="connsiteY25" fmla="*/ 519709 h 852865"/>
                <a:gd name="connsiteX26" fmla="*/ 470104 w 1031709"/>
                <a:gd name="connsiteY26" fmla="*/ 541127 h 852865"/>
                <a:gd name="connsiteX27" fmla="*/ 453446 w 1031709"/>
                <a:gd name="connsiteY27" fmla="*/ 560164 h 852865"/>
                <a:gd name="connsiteX28" fmla="*/ 453446 w 1031709"/>
                <a:gd name="connsiteY28" fmla="*/ 674389 h 852865"/>
                <a:gd name="connsiteX29" fmla="*/ 458205 w 1031709"/>
                <a:gd name="connsiteY29" fmla="*/ 693426 h 852865"/>
                <a:gd name="connsiteX30" fmla="*/ 432028 w 1031709"/>
                <a:gd name="connsiteY30" fmla="*/ 719603 h 852865"/>
                <a:gd name="connsiteX31" fmla="*/ 327322 w 1031709"/>
                <a:gd name="connsiteY31" fmla="*/ 757678 h 852865"/>
                <a:gd name="connsiteX32" fmla="*/ 274970 w 1031709"/>
                <a:gd name="connsiteY32" fmla="*/ 852865 h 852865"/>
                <a:gd name="connsiteX33" fmla="*/ 232135 w 1031709"/>
                <a:gd name="connsiteY33" fmla="*/ 812411 h 852865"/>
                <a:gd name="connsiteX34" fmla="*/ 179782 w 1031709"/>
                <a:gd name="connsiteY34" fmla="*/ 826690 h 852865"/>
                <a:gd name="connsiteX35" fmla="*/ 160745 w 1031709"/>
                <a:gd name="connsiteY35" fmla="*/ 805271 h 852865"/>
                <a:gd name="connsiteX36" fmla="*/ 106011 w 1031709"/>
                <a:gd name="connsiteY36" fmla="*/ 655352 h 852865"/>
                <a:gd name="connsiteX37" fmla="*/ 129807 w 1031709"/>
                <a:gd name="connsiteY37" fmla="*/ 555406 h 852865"/>
                <a:gd name="connsiteX38" fmla="*/ 175022 w 1031709"/>
                <a:gd name="connsiteY38" fmla="*/ 486394 h 852865"/>
                <a:gd name="connsiteX39" fmla="*/ 170263 w 1031709"/>
                <a:gd name="connsiteY39" fmla="*/ 426903 h 852865"/>
                <a:gd name="connsiteX40" fmla="*/ 215477 w 1031709"/>
                <a:gd name="connsiteY40" fmla="*/ 422142 h 852865"/>
                <a:gd name="connsiteX41" fmla="*/ 229755 w 1031709"/>
                <a:gd name="connsiteY41" fmla="*/ 222249 h 852865"/>
                <a:gd name="connsiteX42" fmla="*/ 129807 w 1031709"/>
                <a:gd name="connsiteY42" fmla="*/ 100886 h 852865"/>
                <a:gd name="connsiteX43" fmla="*/ 56038 w 1031709"/>
                <a:gd name="connsiteY43" fmla="*/ 84227 h 852865"/>
                <a:gd name="connsiteX44" fmla="*/ 29862 w 1031709"/>
                <a:gd name="connsiteY44" fmla="*/ 3318 h 852865"/>
                <a:gd name="connsiteX0" fmla="*/ 0 w 1031709"/>
                <a:gd name="connsiteY0" fmla="*/ 135390 h 988255"/>
                <a:gd name="connsiteX1" fmla="*/ 264374 w 1031709"/>
                <a:gd name="connsiteY1" fmla="*/ 0 h 988255"/>
                <a:gd name="connsiteX2" fmla="*/ 433055 w 1031709"/>
                <a:gd name="connsiteY2" fmla="*/ 135390 h 988255"/>
                <a:gd name="connsiteX3" fmla="*/ 527215 w 1031709"/>
                <a:gd name="connsiteY3" fmla="*/ 236276 h 988255"/>
                <a:gd name="connsiteX4" fmla="*/ 567670 w 1031709"/>
                <a:gd name="connsiteY4" fmla="*/ 255314 h 988255"/>
                <a:gd name="connsiteX5" fmla="*/ 667617 w 1031709"/>
                <a:gd name="connsiteY5" fmla="*/ 219617 h 988255"/>
                <a:gd name="connsiteX6" fmla="*/ 708072 w 1031709"/>
                <a:gd name="connsiteY6" fmla="*/ 241035 h 988255"/>
                <a:gd name="connsiteX7" fmla="*/ 743767 w 1031709"/>
                <a:gd name="connsiteY7" fmla="*/ 336223 h 988255"/>
                <a:gd name="connsiteX8" fmla="*/ 812778 w 1031709"/>
                <a:gd name="connsiteY8" fmla="*/ 374297 h 988255"/>
                <a:gd name="connsiteX9" fmla="*/ 841334 w 1031709"/>
                <a:gd name="connsiteY9" fmla="*/ 450447 h 988255"/>
                <a:gd name="connsiteX10" fmla="*/ 931761 w 1031709"/>
                <a:gd name="connsiteY10" fmla="*/ 469485 h 988255"/>
                <a:gd name="connsiteX11" fmla="*/ 1000773 w 1031709"/>
                <a:gd name="connsiteY11" fmla="*/ 512319 h 988255"/>
                <a:gd name="connsiteX12" fmla="*/ 996013 w 1031709"/>
                <a:gd name="connsiteY12" fmla="*/ 538495 h 988255"/>
                <a:gd name="connsiteX13" fmla="*/ 1029330 w 1031709"/>
                <a:gd name="connsiteY13" fmla="*/ 555153 h 988255"/>
                <a:gd name="connsiteX14" fmla="*/ 1031709 w 1031709"/>
                <a:gd name="connsiteY14" fmla="*/ 574190 h 988255"/>
                <a:gd name="connsiteX15" fmla="*/ 1003153 w 1031709"/>
                <a:gd name="connsiteY15" fmla="*/ 593229 h 988255"/>
                <a:gd name="connsiteX16" fmla="*/ 962699 w 1031709"/>
                <a:gd name="connsiteY16" fmla="*/ 583709 h 988255"/>
                <a:gd name="connsiteX17" fmla="*/ 946039 w 1031709"/>
                <a:gd name="connsiteY17" fmla="*/ 643202 h 988255"/>
                <a:gd name="connsiteX18" fmla="*/ 860371 w 1031709"/>
                <a:gd name="connsiteY18" fmla="*/ 669377 h 988255"/>
                <a:gd name="connsiteX19" fmla="*/ 841334 w 1031709"/>
                <a:gd name="connsiteY19" fmla="*/ 626544 h 988255"/>
                <a:gd name="connsiteX20" fmla="*/ 703312 w 1031709"/>
                <a:gd name="connsiteY20" fmla="*/ 602746 h 988255"/>
                <a:gd name="connsiteX21" fmla="*/ 674757 w 1031709"/>
                <a:gd name="connsiteY21" fmla="*/ 626544 h 988255"/>
                <a:gd name="connsiteX22" fmla="*/ 669996 w 1031709"/>
                <a:gd name="connsiteY22" fmla="*/ 562293 h 988255"/>
                <a:gd name="connsiteX23" fmla="*/ 634301 w 1031709"/>
                <a:gd name="connsiteY23" fmla="*/ 540874 h 988255"/>
                <a:gd name="connsiteX24" fmla="*/ 603365 w 1031709"/>
                <a:gd name="connsiteY24" fmla="*/ 557532 h 988255"/>
                <a:gd name="connsiteX25" fmla="*/ 574809 w 1031709"/>
                <a:gd name="connsiteY25" fmla="*/ 633682 h 988255"/>
                <a:gd name="connsiteX26" fmla="*/ 536734 w 1031709"/>
                <a:gd name="connsiteY26" fmla="*/ 655099 h 988255"/>
                <a:gd name="connsiteX27" fmla="*/ 470104 w 1031709"/>
                <a:gd name="connsiteY27" fmla="*/ 676517 h 988255"/>
                <a:gd name="connsiteX28" fmla="*/ 453446 w 1031709"/>
                <a:gd name="connsiteY28" fmla="*/ 695554 h 988255"/>
                <a:gd name="connsiteX29" fmla="*/ 453446 w 1031709"/>
                <a:gd name="connsiteY29" fmla="*/ 809779 h 988255"/>
                <a:gd name="connsiteX30" fmla="*/ 458205 w 1031709"/>
                <a:gd name="connsiteY30" fmla="*/ 828816 h 988255"/>
                <a:gd name="connsiteX31" fmla="*/ 432028 w 1031709"/>
                <a:gd name="connsiteY31" fmla="*/ 854993 h 988255"/>
                <a:gd name="connsiteX32" fmla="*/ 327322 w 1031709"/>
                <a:gd name="connsiteY32" fmla="*/ 893068 h 988255"/>
                <a:gd name="connsiteX33" fmla="*/ 274970 w 1031709"/>
                <a:gd name="connsiteY33" fmla="*/ 988255 h 988255"/>
                <a:gd name="connsiteX34" fmla="*/ 232135 w 1031709"/>
                <a:gd name="connsiteY34" fmla="*/ 947801 h 988255"/>
                <a:gd name="connsiteX35" fmla="*/ 179782 w 1031709"/>
                <a:gd name="connsiteY35" fmla="*/ 962080 h 988255"/>
                <a:gd name="connsiteX36" fmla="*/ 160745 w 1031709"/>
                <a:gd name="connsiteY36" fmla="*/ 940661 h 988255"/>
                <a:gd name="connsiteX37" fmla="*/ 106011 w 1031709"/>
                <a:gd name="connsiteY37" fmla="*/ 790742 h 988255"/>
                <a:gd name="connsiteX38" fmla="*/ 129807 w 1031709"/>
                <a:gd name="connsiteY38" fmla="*/ 690796 h 988255"/>
                <a:gd name="connsiteX39" fmla="*/ 175022 w 1031709"/>
                <a:gd name="connsiteY39" fmla="*/ 621784 h 988255"/>
                <a:gd name="connsiteX40" fmla="*/ 170263 w 1031709"/>
                <a:gd name="connsiteY40" fmla="*/ 562293 h 988255"/>
                <a:gd name="connsiteX41" fmla="*/ 215477 w 1031709"/>
                <a:gd name="connsiteY41" fmla="*/ 557532 h 988255"/>
                <a:gd name="connsiteX42" fmla="*/ 229755 w 1031709"/>
                <a:gd name="connsiteY42" fmla="*/ 357639 h 988255"/>
                <a:gd name="connsiteX43" fmla="*/ 129807 w 1031709"/>
                <a:gd name="connsiteY43" fmla="*/ 236276 h 988255"/>
                <a:gd name="connsiteX44" fmla="*/ 56038 w 1031709"/>
                <a:gd name="connsiteY44" fmla="*/ 219617 h 988255"/>
                <a:gd name="connsiteX45" fmla="*/ 29862 w 1031709"/>
                <a:gd name="connsiteY45" fmla="*/ 138708 h 988255"/>
                <a:gd name="connsiteX46" fmla="*/ 0 w 1031709"/>
                <a:gd name="connsiteY46" fmla="*/ 135390 h 988255"/>
                <a:gd name="connsiteX0" fmla="*/ 264374 w 1031709"/>
                <a:gd name="connsiteY0" fmla="*/ 0 h 988255"/>
                <a:gd name="connsiteX1" fmla="*/ 433055 w 1031709"/>
                <a:gd name="connsiteY1" fmla="*/ 135390 h 988255"/>
                <a:gd name="connsiteX2" fmla="*/ 527215 w 1031709"/>
                <a:gd name="connsiteY2" fmla="*/ 236276 h 988255"/>
                <a:gd name="connsiteX3" fmla="*/ 567670 w 1031709"/>
                <a:gd name="connsiteY3" fmla="*/ 255314 h 988255"/>
                <a:gd name="connsiteX4" fmla="*/ 667617 w 1031709"/>
                <a:gd name="connsiteY4" fmla="*/ 219617 h 988255"/>
                <a:gd name="connsiteX5" fmla="*/ 708072 w 1031709"/>
                <a:gd name="connsiteY5" fmla="*/ 241035 h 988255"/>
                <a:gd name="connsiteX6" fmla="*/ 743767 w 1031709"/>
                <a:gd name="connsiteY6" fmla="*/ 336223 h 988255"/>
                <a:gd name="connsiteX7" fmla="*/ 812778 w 1031709"/>
                <a:gd name="connsiteY7" fmla="*/ 374297 h 988255"/>
                <a:gd name="connsiteX8" fmla="*/ 841334 w 1031709"/>
                <a:gd name="connsiteY8" fmla="*/ 450447 h 988255"/>
                <a:gd name="connsiteX9" fmla="*/ 931761 w 1031709"/>
                <a:gd name="connsiteY9" fmla="*/ 469485 h 988255"/>
                <a:gd name="connsiteX10" fmla="*/ 1000773 w 1031709"/>
                <a:gd name="connsiteY10" fmla="*/ 512319 h 988255"/>
                <a:gd name="connsiteX11" fmla="*/ 996013 w 1031709"/>
                <a:gd name="connsiteY11" fmla="*/ 538495 h 988255"/>
                <a:gd name="connsiteX12" fmla="*/ 1029330 w 1031709"/>
                <a:gd name="connsiteY12" fmla="*/ 555153 h 988255"/>
                <a:gd name="connsiteX13" fmla="*/ 1031709 w 1031709"/>
                <a:gd name="connsiteY13" fmla="*/ 574190 h 988255"/>
                <a:gd name="connsiteX14" fmla="*/ 1003153 w 1031709"/>
                <a:gd name="connsiteY14" fmla="*/ 593229 h 988255"/>
                <a:gd name="connsiteX15" fmla="*/ 962699 w 1031709"/>
                <a:gd name="connsiteY15" fmla="*/ 583709 h 988255"/>
                <a:gd name="connsiteX16" fmla="*/ 946039 w 1031709"/>
                <a:gd name="connsiteY16" fmla="*/ 643202 h 988255"/>
                <a:gd name="connsiteX17" fmla="*/ 860371 w 1031709"/>
                <a:gd name="connsiteY17" fmla="*/ 669377 h 988255"/>
                <a:gd name="connsiteX18" fmla="*/ 841334 w 1031709"/>
                <a:gd name="connsiteY18" fmla="*/ 626544 h 988255"/>
                <a:gd name="connsiteX19" fmla="*/ 703312 w 1031709"/>
                <a:gd name="connsiteY19" fmla="*/ 602746 h 988255"/>
                <a:gd name="connsiteX20" fmla="*/ 674757 w 1031709"/>
                <a:gd name="connsiteY20" fmla="*/ 626544 h 988255"/>
                <a:gd name="connsiteX21" fmla="*/ 669996 w 1031709"/>
                <a:gd name="connsiteY21" fmla="*/ 562293 h 988255"/>
                <a:gd name="connsiteX22" fmla="*/ 634301 w 1031709"/>
                <a:gd name="connsiteY22" fmla="*/ 540874 h 988255"/>
                <a:gd name="connsiteX23" fmla="*/ 603365 w 1031709"/>
                <a:gd name="connsiteY23" fmla="*/ 557532 h 988255"/>
                <a:gd name="connsiteX24" fmla="*/ 574809 w 1031709"/>
                <a:gd name="connsiteY24" fmla="*/ 633682 h 988255"/>
                <a:gd name="connsiteX25" fmla="*/ 536734 w 1031709"/>
                <a:gd name="connsiteY25" fmla="*/ 655099 h 988255"/>
                <a:gd name="connsiteX26" fmla="*/ 470104 w 1031709"/>
                <a:gd name="connsiteY26" fmla="*/ 676517 h 988255"/>
                <a:gd name="connsiteX27" fmla="*/ 453446 w 1031709"/>
                <a:gd name="connsiteY27" fmla="*/ 695554 h 988255"/>
                <a:gd name="connsiteX28" fmla="*/ 453446 w 1031709"/>
                <a:gd name="connsiteY28" fmla="*/ 809779 h 988255"/>
                <a:gd name="connsiteX29" fmla="*/ 458205 w 1031709"/>
                <a:gd name="connsiteY29" fmla="*/ 828816 h 988255"/>
                <a:gd name="connsiteX30" fmla="*/ 432028 w 1031709"/>
                <a:gd name="connsiteY30" fmla="*/ 854993 h 988255"/>
                <a:gd name="connsiteX31" fmla="*/ 327322 w 1031709"/>
                <a:gd name="connsiteY31" fmla="*/ 893068 h 988255"/>
                <a:gd name="connsiteX32" fmla="*/ 274970 w 1031709"/>
                <a:gd name="connsiteY32" fmla="*/ 988255 h 988255"/>
                <a:gd name="connsiteX33" fmla="*/ 232135 w 1031709"/>
                <a:gd name="connsiteY33" fmla="*/ 947801 h 988255"/>
                <a:gd name="connsiteX34" fmla="*/ 179782 w 1031709"/>
                <a:gd name="connsiteY34" fmla="*/ 962080 h 988255"/>
                <a:gd name="connsiteX35" fmla="*/ 160745 w 1031709"/>
                <a:gd name="connsiteY35" fmla="*/ 940661 h 988255"/>
                <a:gd name="connsiteX36" fmla="*/ 106011 w 1031709"/>
                <a:gd name="connsiteY36" fmla="*/ 790742 h 988255"/>
                <a:gd name="connsiteX37" fmla="*/ 129807 w 1031709"/>
                <a:gd name="connsiteY37" fmla="*/ 690796 h 988255"/>
                <a:gd name="connsiteX38" fmla="*/ 175022 w 1031709"/>
                <a:gd name="connsiteY38" fmla="*/ 621784 h 988255"/>
                <a:gd name="connsiteX39" fmla="*/ 170263 w 1031709"/>
                <a:gd name="connsiteY39" fmla="*/ 562293 h 988255"/>
                <a:gd name="connsiteX40" fmla="*/ 215477 w 1031709"/>
                <a:gd name="connsiteY40" fmla="*/ 557532 h 988255"/>
                <a:gd name="connsiteX41" fmla="*/ 229755 w 1031709"/>
                <a:gd name="connsiteY41" fmla="*/ 357639 h 988255"/>
                <a:gd name="connsiteX42" fmla="*/ 129807 w 1031709"/>
                <a:gd name="connsiteY42" fmla="*/ 236276 h 988255"/>
                <a:gd name="connsiteX43" fmla="*/ 56038 w 1031709"/>
                <a:gd name="connsiteY43" fmla="*/ 219617 h 988255"/>
                <a:gd name="connsiteX44" fmla="*/ 29862 w 1031709"/>
                <a:gd name="connsiteY44" fmla="*/ 138708 h 988255"/>
                <a:gd name="connsiteX45" fmla="*/ 0 w 1031709"/>
                <a:gd name="connsiteY45" fmla="*/ 135390 h 988255"/>
                <a:gd name="connsiteX46" fmla="*/ 355814 w 1031709"/>
                <a:gd name="connsiteY46" fmla="*/ 91440 h 988255"/>
                <a:gd name="connsiteX0" fmla="*/ 264374 w 1031709"/>
                <a:gd name="connsiteY0" fmla="*/ 0 h 988255"/>
                <a:gd name="connsiteX1" fmla="*/ 433055 w 1031709"/>
                <a:gd name="connsiteY1" fmla="*/ 135390 h 988255"/>
                <a:gd name="connsiteX2" fmla="*/ 527215 w 1031709"/>
                <a:gd name="connsiteY2" fmla="*/ 236276 h 988255"/>
                <a:gd name="connsiteX3" fmla="*/ 567670 w 1031709"/>
                <a:gd name="connsiteY3" fmla="*/ 255314 h 988255"/>
                <a:gd name="connsiteX4" fmla="*/ 667617 w 1031709"/>
                <a:gd name="connsiteY4" fmla="*/ 219617 h 988255"/>
                <a:gd name="connsiteX5" fmla="*/ 708072 w 1031709"/>
                <a:gd name="connsiteY5" fmla="*/ 241035 h 988255"/>
                <a:gd name="connsiteX6" fmla="*/ 743767 w 1031709"/>
                <a:gd name="connsiteY6" fmla="*/ 336223 h 988255"/>
                <a:gd name="connsiteX7" fmla="*/ 812778 w 1031709"/>
                <a:gd name="connsiteY7" fmla="*/ 374297 h 988255"/>
                <a:gd name="connsiteX8" fmla="*/ 841334 w 1031709"/>
                <a:gd name="connsiteY8" fmla="*/ 450447 h 988255"/>
                <a:gd name="connsiteX9" fmla="*/ 931761 w 1031709"/>
                <a:gd name="connsiteY9" fmla="*/ 469485 h 988255"/>
                <a:gd name="connsiteX10" fmla="*/ 1000773 w 1031709"/>
                <a:gd name="connsiteY10" fmla="*/ 512319 h 988255"/>
                <a:gd name="connsiteX11" fmla="*/ 996013 w 1031709"/>
                <a:gd name="connsiteY11" fmla="*/ 538495 h 988255"/>
                <a:gd name="connsiteX12" fmla="*/ 1029330 w 1031709"/>
                <a:gd name="connsiteY12" fmla="*/ 555153 h 988255"/>
                <a:gd name="connsiteX13" fmla="*/ 1031709 w 1031709"/>
                <a:gd name="connsiteY13" fmla="*/ 574190 h 988255"/>
                <a:gd name="connsiteX14" fmla="*/ 1003153 w 1031709"/>
                <a:gd name="connsiteY14" fmla="*/ 593229 h 988255"/>
                <a:gd name="connsiteX15" fmla="*/ 962699 w 1031709"/>
                <a:gd name="connsiteY15" fmla="*/ 583709 h 988255"/>
                <a:gd name="connsiteX16" fmla="*/ 946039 w 1031709"/>
                <a:gd name="connsiteY16" fmla="*/ 643202 h 988255"/>
                <a:gd name="connsiteX17" fmla="*/ 860371 w 1031709"/>
                <a:gd name="connsiteY17" fmla="*/ 669377 h 988255"/>
                <a:gd name="connsiteX18" fmla="*/ 841334 w 1031709"/>
                <a:gd name="connsiteY18" fmla="*/ 626544 h 988255"/>
                <a:gd name="connsiteX19" fmla="*/ 703312 w 1031709"/>
                <a:gd name="connsiteY19" fmla="*/ 602746 h 988255"/>
                <a:gd name="connsiteX20" fmla="*/ 674757 w 1031709"/>
                <a:gd name="connsiteY20" fmla="*/ 626544 h 988255"/>
                <a:gd name="connsiteX21" fmla="*/ 669996 w 1031709"/>
                <a:gd name="connsiteY21" fmla="*/ 562293 h 988255"/>
                <a:gd name="connsiteX22" fmla="*/ 634301 w 1031709"/>
                <a:gd name="connsiteY22" fmla="*/ 540874 h 988255"/>
                <a:gd name="connsiteX23" fmla="*/ 603365 w 1031709"/>
                <a:gd name="connsiteY23" fmla="*/ 557532 h 988255"/>
                <a:gd name="connsiteX24" fmla="*/ 574809 w 1031709"/>
                <a:gd name="connsiteY24" fmla="*/ 633682 h 988255"/>
                <a:gd name="connsiteX25" fmla="*/ 536734 w 1031709"/>
                <a:gd name="connsiteY25" fmla="*/ 655099 h 988255"/>
                <a:gd name="connsiteX26" fmla="*/ 470104 w 1031709"/>
                <a:gd name="connsiteY26" fmla="*/ 676517 h 988255"/>
                <a:gd name="connsiteX27" fmla="*/ 453446 w 1031709"/>
                <a:gd name="connsiteY27" fmla="*/ 695554 h 988255"/>
                <a:gd name="connsiteX28" fmla="*/ 453446 w 1031709"/>
                <a:gd name="connsiteY28" fmla="*/ 809779 h 988255"/>
                <a:gd name="connsiteX29" fmla="*/ 458205 w 1031709"/>
                <a:gd name="connsiteY29" fmla="*/ 828816 h 988255"/>
                <a:gd name="connsiteX30" fmla="*/ 432028 w 1031709"/>
                <a:gd name="connsiteY30" fmla="*/ 854993 h 988255"/>
                <a:gd name="connsiteX31" fmla="*/ 327322 w 1031709"/>
                <a:gd name="connsiteY31" fmla="*/ 893068 h 988255"/>
                <a:gd name="connsiteX32" fmla="*/ 274970 w 1031709"/>
                <a:gd name="connsiteY32" fmla="*/ 988255 h 988255"/>
                <a:gd name="connsiteX33" fmla="*/ 232135 w 1031709"/>
                <a:gd name="connsiteY33" fmla="*/ 947801 h 988255"/>
                <a:gd name="connsiteX34" fmla="*/ 179782 w 1031709"/>
                <a:gd name="connsiteY34" fmla="*/ 962080 h 988255"/>
                <a:gd name="connsiteX35" fmla="*/ 160745 w 1031709"/>
                <a:gd name="connsiteY35" fmla="*/ 940661 h 988255"/>
                <a:gd name="connsiteX36" fmla="*/ 106011 w 1031709"/>
                <a:gd name="connsiteY36" fmla="*/ 790742 h 988255"/>
                <a:gd name="connsiteX37" fmla="*/ 129807 w 1031709"/>
                <a:gd name="connsiteY37" fmla="*/ 690796 h 988255"/>
                <a:gd name="connsiteX38" fmla="*/ 175022 w 1031709"/>
                <a:gd name="connsiteY38" fmla="*/ 621784 h 988255"/>
                <a:gd name="connsiteX39" fmla="*/ 170263 w 1031709"/>
                <a:gd name="connsiteY39" fmla="*/ 562293 h 988255"/>
                <a:gd name="connsiteX40" fmla="*/ 215477 w 1031709"/>
                <a:gd name="connsiteY40" fmla="*/ 557532 h 988255"/>
                <a:gd name="connsiteX41" fmla="*/ 229755 w 1031709"/>
                <a:gd name="connsiteY41" fmla="*/ 357639 h 988255"/>
                <a:gd name="connsiteX42" fmla="*/ 129807 w 1031709"/>
                <a:gd name="connsiteY42" fmla="*/ 236276 h 988255"/>
                <a:gd name="connsiteX43" fmla="*/ 56038 w 1031709"/>
                <a:gd name="connsiteY43" fmla="*/ 219617 h 988255"/>
                <a:gd name="connsiteX44" fmla="*/ 29862 w 1031709"/>
                <a:gd name="connsiteY44" fmla="*/ 138708 h 988255"/>
                <a:gd name="connsiteX45" fmla="*/ 0 w 1031709"/>
                <a:gd name="connsiteY45" fmla="*/ 135390 h 988255"/>
                <a:gd name="connsiteX0" fmla="*/ 433055 w 1031709"/>
                <a:gd name="connsiteY0" fmla="*/ 0 h 852865"/>
                <a:gd name="connsiteX1" fmla="*/ 527215 w 1031709"/>
                <a:gd name="connsiteY1" fmla="*/ 100886 h 852865"/>
                <a:gd name="connsiteX2" fmla="*/ 567670 w 1031709"/>
                <a:gd name="connsiteY2" fmla="*/ 119924 h 852865"/>
                <a:gd name="connsiteX3" fmla="*/ 667617 w 1031709"/>
                <a:gd name="connsiteY3" fmla="*/ 84227 h 852865"/>
                <a:gd name="connsiteX4" fmla="*/ 708072 w 1031709"/>
                <a:gd name="connsiteY4" fmla="*/ 105645 h 852865"/>
                <a:gd name="connsiteX5" fmla="*/ 743767 w 1031709"/>
                <a:gd name="connsiteY5" fmla="*/ 200833 h 852865"/>
                <a:gd name="connsiteX6" fmla="*/ 812778 w 1031709"/>
                <a:gd name="connsiteY6" fmla="*/ 238907 h 852865"/>
                <a:gd name="connsiteX7" fmla="*/ 841334 w 1031709"/>
                <a:gd name="connsiteY7" fmla="*/ 315057 h 852865"/>
                <a:gd name="connsiteX8" fmla="*/ 931761 w 1031709"/>
                <a:gd name="connsiteY8" fmla="*/ 334095 h 852865"/>
                <a:gd name="connsiteX9" fmla="*/ 1000773 w 1031709"/>
                <a:gd name="connsiteY9" fmla="*/ 376929 h 852865"/>
                <a:gd name="connsiteX10" fmla="*/ 996013 w 1031709"/>
                <a:gd name="connsiteY10" fmla="*/ 403105 h 852865"/>
                <a:gd name="connsiteX11" fmla="*/ 1029330 w 1031709"/>
                <a:gd name="connsiteY11" fmla="*/ 419763 h 852865"/>
                <a:gd name="connsiteX12" fmla="*/ 1031709 w 1031709"/>
                <a:gd name="connsiteY12" fmla="*/ 438800 h 852865"/>
                <a:gd name="connsiteX13" fmla="*/ 1003153 w 1031709"/>
                <a:gd name="connsiteY13" fmla="*/ 457839 h 852865"/>
                <a:gd name="connsiteX14" fmla="*/ 962699 w 1031709"/>
                <a:gd name="connsiteY14" fmla="*/ 448319 h 852865"/>
                <a:gd name="connsiteX15" fmla="*/ 946039 w 1031709"/>
                <a:gd name="connsiteY15" fmla="*/ 507812 h 852865"/>
                <a:gd name="connsiteX16" fmla="*/ 860371 w 1031709"/>
                <a:gd name="connsiteY16" fmla="*/ 533987 h 852865"/>
                <a:gd name="connsiteX17" fmla="*/ 841334 w 1031709"/>
                <a:gd name="connsiteY17" fmla="*/ 491154 h 852865"/>
                <a:gd name="connsiteX18" fmla="*/ 703312 w 1031709"/>
                <a:gd name="connsiteY18" fmla="*/ 467356 h 852865"/>
                <a:gd name="connsiteX19" fmla="*/ 674757 w 1031709"/>
                <a:gd name="connsiteY19" fmla="*/ 491154 h 852865"/>
                <a:gd name="connsiteX20" fmla="*/ 669996 w 1031709"/>
                <a:gd name="connsiteY20" fmla="*/ 426903 h 852865"/>
                <a:gd name="connsiteX21" fmla="*/ 634301 w 1031709"/>
                <a:gd name="connsiteY21" fmla="*/ 405484 h 852865"/>
                <a:gd name="connsiteX22" fmla="*/ 603365 w 1031709"/>
                <a:gd name="connsiteY22" fmla="*/ 422142 h 852865"/>
                <a:gd name="connsiteX23" fmla="*/ 574809 w 1031709"/>
                <a:gd name="connsiteY23" fmla="*/ 498292 h 852865"/>
                <a:gd name="connsiteX24" fmla="*/ 536734 w 1031709"/>
                <a:gd name="connsiteY24" fmla="*/ 519709 h 852865"/>
                <a:gd name="connsiteX25" fmla="*/ 470104 w 1031709"/>
                <a:gd name="connsiteY25" fmla="*/ 541127 h 852865"/>
                <a:gd name="connsiteX26" fmla="*/ 453446 w 1031709"/>
                <a:gd name="connsiteY26" fmla="*/ 560164 h 852865"/>
                <a:gd name="connsiteX27" fmla="*/ 453446 w 1031709"/>
                <a:gd name="connsiteY27" fmla="*/ 674389 h 852865"/>
                <a:gd name="connsiteX28" fmla="*/ 458205 w 1031709"/>
                <a:gd name="connsiteY28" fmla="*/ 693426 h 852865"/>
                <a:gd name="connsiteX29" fmla="*/ 432028 w 1031709"/>
                <a:gd name="connsiteY29" fmla="*/ 719603 h 852865"/>
                <a:gd name="connsiteX30" fmla="*/ 327322 w 1031709"/>
                <a:gd name="connsiteY30" fmla="*/ 757678 h 852865"/>
                <a:gd name="connsiteX31" fmla="*/ 274970 w 1031709"/>
                <a:gd name="connsiteY31" fmla="*/ 852865 h 852865"/>
                <a:gd name="connsiteX32" fmla="*/ 232135 w 1031709"/>
                <a:gd name="connsiteY32" fmla="*/ 812411 h 852865"/>
                <a:gd name="connsiteX33" fmla="*/ 179782 w 1031709"/>
                <a:gd name="connsiteY33" fmla="*/ 826690 h 852865"/>
                <a:gd name="connsiteX34" fmla="*/ 160745 w 1031709"/>
                <a:gd name="connsiteY34" fmla="*/ 805271 h 852865"/>
                <a:gd name="connsiteX35" fmla="*/ 106011 w 1031709"/>
                <a:gd name="connsiteY35" fmla="*/ 655352 h 852865"/>
                <a:gd name="connsiteX36" fmla="*/ 129807 w 1031709"/>
                <a:gd name="connsiteY36" fmla="*/ 555406 h 852865"/>
                <a:gd name="connsiteX37" fmla="*/ 175022 w 1031709"/>
                <a:gd name="connsiteY37" fmla="*/ 486394 h 852865"/>
                <a:gd name="connsiteX38" fmla="*/ 170263 w 1031709"/>
                <a:gd name="connsiteY38" fmla="*/ 426903 h 852865"/>
                <a:gd name="connsiteX39" fmla="*/ 215477 w 1031709"/>
                <a:gd name="connsiteY39" fmla="*/ 422142 h 852865"/>
                <a:gd name="connsiteX40" fmla="*/ 229755 w 1031709"/>
                <a:gd name="connsiteY40" fmla="*/ 222249 h 852865"/>
                <a:gd name="connsiteX41" fmla="*/ 129807 w 1031709"/>
                <a:gd name="connsiteY41" fmla="*/ 100886 h 852865"/>
                <a:gd name="connsiteX42" fmla="*/ 56038 w 1031709"/>
                <a:gd name="connsiteY42" fmla="*/ 84227 h 852865"/>
                <a:gd name="connsiteX43" fmla="*/ 29862 w 1031709"/>
                <a:gd name="connsiteY43" fmla="*/ 3318 h 852865"/>
                <a:gd name="connsiteX44" fmla="*/ 0 w 1031709"/>
                <a:gd name="connsiteY44" fmla="*/ 0 h 85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31709" h="852865">
                  <a:moveTo>
                    <a:pt x="433055" y="0"/>
                  </a:moveTo>
                  <a:lnTo>
                    <a:pt x="527215" y="100886"/>
                  </a:lnTo>
                  <a:lnTo>
                    <a:pt x="567670" y="119924"/>
                  </a:lnTo>
                  <a:lnTo>
                    <a:pt x="667617" y="84227"/>
                  </a:lnTo>
                  <a:lnTo>
                    <a:pt x="708072" y="105645"/>
                  </a:lnTo>
                  <a:lnTo>
                    <a:pt x="743767" y="200833"/>
                  </a:lnTo>
                  <a:lnTo>
                    <a:pt x="812778" y="238907"/>
                  </a:lnTo>
                  <a:lnTo>
                    <a:pt x="841334" y="315057"/>
                  </a:lnTo>
                  <a:lnTo>
                    <a:pt x="931761" y="334095"/>
                  </a:lnTo>
                  <a:lnTo>
                    <a:pt x="1000773" y="376929"/>
                  </a:lnTo>
                  <a:lnTo>
                    <a:pt x="996013" y="403105"/>
                  </a:lnTo>
                  <a:lnTo>
                    <a:pt x="1029330" y="419763"/>
                  </a:lnTo>
                  <a:lnTo>
                    <a:pt x="1031709" y="438800"/>
                  </a:lnTo>
                  <a:lnTo>
                    <a:pt x="1003153" y="457839"/>
                  </a:lnTo>
                  <a:lnTo>
                    <a:pt x="962699" y="448319"/>
                  </a:lnTo>
                  <a:lnTo>
                    <a:pt x="946039" y="507812"/>
                  </a:lnTo>
                  <a:lnTo>
                    <a:pt x="860371" y="533987"/>
                  </a:lnTo>
                  <a:lnTo>
                    <a:pt x="841334" y="491154"/>
                  </a:lnTo>
                  <a:lnTo>
                    <a:pt x="703312" y="467356"/>
                  </a:lnTo>
                  <a:lnTo>
                    <a:pt x="674757" y="491154"/>
                  </a:lnTo>
                  <a:lnTo>
                    <a:pt x="669996" y="426903"/>
                  </a:lnTo>
                  <a:lnTo>
                    <a:pt x="634301" y="405484"/>
                  </a:lnTo>
                  <a:lnTo>
                    <a:pt x="603365" y="422142"/>
                  </a:lnTo>
                  <a:lnTo>
                    <a:pt x="574809" y="498292"/>
                  </a:lnTo>
                  <a:lnTo>
                    <a:pt x="536734" y="519709"/>
                  </a:lnTo>
                  <a:lnTo>
                    <a:pt x="470104" y="541127"/>
                  </a:lnTo>
                  <a:lnTo>
                    <a:pt x="453446" y="560164"/>
                  </a:lnTo>
                  <a:lnTo>
                    <a:pt x="453446" y="674389"/>
                  </a:lnTo>
                  <a:lnTo>
                    <a:pt x="458205" y="693426"/>
                  </a:lnTo>
                  <a:lnTo>
                    <a:pt x="432028" y="719603"/>
                  </a:lnTo>
                  <a:lnTo>
                    <a:pt x="327322" y="757678"/>
                  </a:lnTo>
                  <a:lnTo>
                    <a:pt x="274970" y="852865"/>
                  </a:lnTo>
                  <a:lnTo>
                    <a:pt x="232135" y="812411"/>
                  </a:lnTo>
                  <a:lnTo>
                    <a:pt x="179782" y="826690"/>
                  </a:lnTo>
                  <a:lnTo>
                    <a:pt x="160745" y="805271"/>
                  </a:lnTo>
                  <a:lnTo>
                    <a:pt x="106011" y="655352"/>
                  </a:lnTo>
                  <a:lnTo>
                    <a:pt x="129807" y="555406"/>
                  </a:lnTo>
                  <a:lnTo>
                    <a:pt x="175022" y="486394"/>
                  </a:lnTo>
                  <a:lnTo>
                    <a:pt x="170263" y="426903"/>
                  </a:lnTo>
                  <a:lnTo>
                    <a:pt x="215477" y="422142"/>
                  </a:lnTo>
                  <a:lnTo>
                    <a:pt x="229755" y="222249"/>
                  </a:lnTo>
                  <a:lnTo>
                    <a:pt x="129807" y="100886"/>
                  </a:lnTo>
                  <a:lnTo>
                    <a:pt x="56038" y="84227"/>
                  </a:lnTo>
                  <a:lnTo>
                    <a:pt x="29862" y="3318"/>
                  </a:lnTo>
                  <a:lnTo>
                    <a:pt x="0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253A7E77-738F-706D-1F2A-29331147D5FA}"/>
                </a:ext>
              </a:extLst>
            </p:cNvPr>
            <p:cNvSpPr/>
            <p:nvPr/>
          </p:nvSpPr>
          <p:spPr>
            <a:xfrm>
              <a:off x="4407380" y="3978774"/>
              <a:ext cx="4809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3E9807EB-8B44-8694-6005-3FD129AF3C13}"/>
              </a:ext>
            </a:extLst>
          </p:cNvPr>
          <p:cNvGrpSpPr/>
          <p:nvPr/>
        </p:nvGrpSpPr>
        <p:grpSpPr>
          <a:xfrm>
            <a:off x="6989813" y="3747270"/>
            <a:ext cx="1811098" cy="2705807"/>
            <a:chOff x="6989813" y="3747270"/>
            <a:chExt cx="1811098" cy="2705807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16C2DDFB-0135-33B3-B0CF-B6F16DF5BA72}"/>
                </a:ext>
              </a:extLst>
            </p:cNvPr>
            <p:cNvSpPr/>
            <p:nvPr/>
          </p:nvSpPr>
          <p:spPr>
            <a:xfrm>
              <a:off x="7115458" y="4444026"/>
              <a:ext cx="1389735" cy="1340238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5977781-2B52-E0B9-7CE0-9650525569F5}"/>
                </a:ext>
              </a:extLst>
            </p:cNvPr>
            <p:cNvSpPr/>
            <p:nvPr/>
          </p:nvSpPr>
          <p:spPr>
            <a:xfrm>
              <a:off x="6989813" y="5504413"/>
              <a:ext cx="993756" cy="938432"/>
            </a:xfrm>
            <a:custGeom>
              <a:avLst/>
              <a:gdLst>
                <a:gd name="connsiteX0" fmla="*/ 875724 w 993756"/>
                <a:gd name="connsiteY0" fmla="*/ 0 h 938432"/>
                <a:gd name="connsiteX1" fmla="*/ 902376 w 993756"/>
                <a:gd name="connsiteY1" fmla="*/ 0 h 938432"/>
                <a:gd name="connsiteX2" fmla="*/ 889050 w 993756"/>
                <a:gd name="connsiteY2" fmla="*/ 57113 h 938432"/>
                <a:gd name="connsiteX3" fmla="*/ 909991 w 993756"/>
                <a:gd name="connsiteY3" fmla="*/ 78054 h 938432"/>
                <a:gd name="connsiteX4" fmla="*/ 978526 w 993756"/>
                <a:gd name="connsiteY4" fmla="*/ 74246 h 938432"/>
                <a:gd name="connsiteX5" fmla="*/ 976622 w 993756"/>
                <a:gd name="connsiteY5" fmla="*/ 89476 h 938432"/>
                <a:gd name="connsiteX6" fmla="*/ 986141 w 993756"/>
                <a:gd name="connsiteY6" fmla="*/ 104706 h 938432"/>
                <a:gd name="connsiteX7" fmla="*/ 993756 w 993756"/>
                <a:gd name="connsiteY7" fmla="*/ 142781 h 938432"/>
                <a:gd name="connsiteX8" fmla="*/ 986141 w 993756"/>
                <a:gd name="connsiteY8" fmla="*/ 158011 h 938432"/>
                <a:gd name="connsiteX9" fmla="*/ 972815 w 993756"/>
                <a:gd name="connsiteY9" fmla="*/ 154204 h 938432"/>
                <a:gd name="connsiteX10" fmla="*/ 961393 w 993756"/>
                <a:gd name="connsiteY10" fmla="*/ 180856 h 938432"/>
                <a:gd name="connsiteX11" fmla="*/ 961393 w 993756"/>
                <a:gd name="connsiteY11" fmla="*/ 196086 h 938432"/>
                <a:gd name="connsiteX12" fmla="*/ 948066 w 993756"/>
                <a:gd name="connsiteY12" fmla="*/ 207509 h 938432"/>
                <a:gd name="connsiteX13" fmla="*/ 961393 w 993756"/>
                <a:gd name="connsiteY13" fmla="*/ 222739 h 938432"/>
                <a:gd name="connsiteX14" fmla="*/ 953778 w 993756"/>
                <a:gd name="connsiteY14" fmla="*/ 249391 h 938432"/>
                <a:gd name="connsiteX15" fmla="*/ 953778 w 993756"/>
                <a:gd name="connsiteY15" fmla="*/ 270332 h 938432"/>
                <a:gd name="connsiteX16" fmla="*/ 923318 w 993756"/>
                <a:gd name="connsiteY16" fmla="*/ 279851 h 938432"/>
                <a:gd name="connsiteX17" fmla="*/ 909991 w 993756"/>
                <a:gd name="connsiteY17" fmla="*/ 316022 h 938432"/>
                <a:gd name="connsiteX18" fmla="*/ 890954 w 993756"/>
                <a:gd name="connsiteY18" fmla="*/ 327445 h 938432"/>
                <a:gd name="connsiteX19" fmla="*/ 908088 w 993756"/>
                <a:gd name="connsiteY19" fmla="*/ 346482 h 938432"/>
                <a:gd name="connsiteX20" fmla="*/ 892858 w 993756"/>
                <a:gd name="connsiteY20" fmla="*/ 361712 h 938432"/>
                <a:gd name="connsiteX21" fmla="*/ 908088 w 993756"/>
                <a:gd name="connsiteY21" fmla="*/ 394076 h 938432"/>
                <a:gd name="connsiteX22" fmla="*/ 904280 w 993756"/>
                <a:gd name="connsiteY22" fmla="*/ 405498 h 938432"/>
                <a:gd name="connsiteX23" fmla="*/ 875724 w 993756"/>
                <a:gd name="connsiteY23" fmla="*/ 422632 h 938432"/>
                <a:gd name="connsiteX24" fmla="*/ 887146 w 993756"/>
                <a:gd name="connsiteY24" fmla="*/ 449284 h 938432"/>
                <a:gd name="connsiteX25" fmla="*/ 879531 w 993756"/>
                <a:gd name="connsiteY25" fmla="*/ 533049 h 938432"/>
                <a:gd name="connsiteX26" fmla="*/ 887146 w 993756"/>
                <a:gd name="connsiteY26" fmla="*/ 555894 h 938432"/>
                <a:gd name="connsiteX27" fmla="*/ 887146 w 993756"/>
                <a:gd name="connsiteY27" fmla="*/ 574932 h 938432"/>
                <a:gd name="connsiteX28" fmla="*/ 902376 w 993756"/>
                <a:gd name="connsiteY28" fmla="*/ 626333 h 938432"/>
                <a:gd name="connsiteX29" fmla="*/ 887146 w 993756"/>
                <a:gd name="connsiteY29" fmla="*/ 637755 h 938432"/>
                <a:gd name="connsiteX30" fmla="*/ 862398 w 993756"/>
                <a:gd name="connsiteY30" fmla="*/ 618718 h 938432"/>
                <a:gd name="connsiteX31" fmla="*/ 833841 w 993756"/>
                <a:gd name="connsiteY31" fmla="*/ 635852 h 938432"/>
                <a:gd name="connsiteX32" fmla="*/ 835745 w 993756"/>
                <a:gd name="connsiteY32" fmla="*/ 679638 h 938432"/>
                <a:gd name="connsiteX33" fmla="*/ 875724 w 993756"/>
                <a:gd name="connsiteY33" fmla="*/ 702483 h 938432"/>
                <a:gd name="connsiteX34" fmla="*/ 845264 w 993756"/>
                <a:gd name="connsiteY34" fmla="*/ 753884 h 938432"/>
                <a:gd name="connsiteX35" fmla="*/ 826226 w 993756"/>
                <a:gd name="connsiteY35" fmla="*/ 769114 h 938432"/>
                <a:gd name="connsiteX36" fmla="*/ 852879 w 993756"/>
                <a:gd name="connsiteY36" fmla="*/ 795766 h 938432"/>
                <a:gd name="connsiteX37" fmla="*/ 862398 w 993756"/>
                <a:gd name="connsiteY37" fmla="*/ 843360 h 938432"/>
                <a:gd name="connsiteX38" fmla="*/ 833841 w 993756"/>
                <a:gd name="connsiteY38" fmla="*/ 894761 h 938432"/>
                <a:gd name="connsiteX39" fmla="*/ 788152 w 993756"/>
                <a:gd name="connsiteY39" fmla="*/ 936643 h 938432"/>
                <a:gd name="connsiteX40" fmla="*/ 789494 w 993756"/>
                <a:gd name="connsiteY40" fmla="*/ 938432 h 938432"/>
                <a:gd name="connsiteX41" fmla="*/ 273138 w 993756"/>
                <a:gd name="connsiteY41" fmla="*/ 938432 h 938432"/>
                <a:gd name="connsiteX42" fmla="*/ 276044 w 993756"/>
                <a:gd name="connsiteY42" fmla="*/ 917606 h 938432"/>
                <a:gd name="connsiteX43" fmla="*/ 270332 w 993756"/>
                <a:gd name="connsiteY43" fmla="*/ 774825 h 938432"/>
                <a:gd name="connsiteX44" fmla="*/ 260814 w 993756"/>
                <a:gd name="connsiteY44" fmla="*/ 731039 h 938432"/>
                <a:gd name="connsiteX45" fmla="*/ 262717 w 993756"/>
                <a:gd name="connsiteY45" fmla="*/ 708194 h 938432"/>
                <a:gd name="connsiteX46" fmla="*/ 245584 w 993756"/>
                <a:gd name="connsiteY46" fmla="*/ 672023 h 938432"/>
                <a:gd name="connsiteX47" fmla="*/ 209412 w 993756"/>
                <a:gd name="connsiteY47" fmla="*/ 622525 h 938432"/>
                <a:gd name="connsiteX48" fmla="*/ 171337 w 993756"/>
                <a:gd name="connsiteY48" fmla="*/ 599680 h 938432"/>
                <a:gd name="connsiteX49" fmla="*/ 123744 w 993756"/>
                <a:gd name="connsiteY49" fmla="*/ 609199 h 938432"/>
                <a:gd name="connsiteX50" fmla="*/ 123744 w 993756"/>
                <a:gd name="connsiteY50" fmla="*/ 632044 h 938432"/>
                <a:gd name="connsiteX51" fmla="*/ 93284 w 993756"/>
                <a:gd name="connsiteY51" fmla="*/ 635852 h 938432"/>
                <a:gd name="connsiteX52" fmla="*/ 83765 w 993756"/>
                <a:gd name="connsiteY52" fmla="*/ 635852 h 938432"/>
                <a:gd name="connsiteX53" fmla="*/ 43786 w 993756"/>
                <a:gd name="connsiteY53" fmla="*/ 641563 h 938432"/>
                <a:gd name="connsiteX54" fmla="*/ 32364 w 993756"/>
                <a:gd name="connsiteY54" fmla="*/ 626333 h 938432"/>
                <a:gd name="connsiteX55" fmla="*/ 32364 w 993756"/>
                <a:gd name="connsiteY55" fmla="*/ 595873 h 938432"/>
                <a:gd name="connsiteX56" fmla="*/ 13326 w 993756"/>
                <a:gd name="connsiteY56" fmla="*/ 590162 h 938432"/>
                <a:gd name="connsiteX57" fmla="*/ 7615 w 993756"/>
                <a:gd name="connsiteY57" fmla="*/ 565413 h 938432"/>
                <a:gd name="connsiteX58" fmla="*/ 13326 w 993756"/>
                <a:gd name="connsiteY58" fmla="*/ 544472 h 938432"/>
                <a:gd name="connsiteX59" fmla="*/ 0 w 993756"/>
                <a:gd name="connsiteY59" fmla="*/ 536857 h 938432"/>
                <a:gd name="connsiteX60" fmla="*/ 0 w 993756"/>
                <a:gd name="connsiteY60" fmla="*/ 496878 h 938432"/>
                <a:gd name="connsiteX61" fmla="*/ 20941 w 993756"/>
                <a:gd name="connsiteY61" fmla="*/ 519723 h 938432"/>
                <a:gd name="connsiteX62" fmla="*/ 39979 w 993756"/>
                <a:gd name="connsiteY62" fmla="*/ 521627 h 938432"/>
                <a:gd name="connsiteX63" fmla="*/ 62824 w 993756"/>
                <a:gd name="connsiteY63" fmla="*/ 531145 h 938432"/>
                <a:gd name="connsiteX64" fmla="*/ 76150 w 993756"/>
                <a:gd name="connsiteY64" fmla="*/ 544472 h 938432"/>
                <a:gd name="connsiteX65" fmla="*/ 119936 w 993756"/>
                <a:gd name="connsiteY65" fmla="*/ 531145 h 938432"/>
                <a:gd name="connsiteX66" fmla="*/ 152300 w 993756"/>
                <a:gd name="connsiteY66" fmla="*/ 494974 h 938432"/>
                <a:gd name="connsiteX67" fmla="*/ 190375 w 993756"/>
                <a:gd name="connsiteY67" fmla="*/ 434054 h 938432"/>
                <a:gd name="connsiteX68" fmla="*/ 226546 w 993756"/>
                <a:gd name="connsiteY68" fmla="*/ 325541 h 938432"/>
                <a:gd name="connsiteX69" fmla="*/ 224642 w 993756"/>
                <a:gd name="connsiteY69" fmla="*/ 283658 h 938432"/>
                <a:gd name="connsiteX70" fmla="*/ 234161 w 993756"/>
                <a:gd name="connsiteY70" fmla="*/ 279851 h 938432"/>
                <a:gd name="connsiteX71" fmla="*/ 245584 w 993756"/>
                <a:gd name="connsiteY71" fmla="*/ 237969 h 938432"/>
                <a:gd name="connsiteX72" fmla="*/ 245584 w 993756"/>
                <a:gd name="connsiteY72" fmla="*/ 146589 h 938432"/>
                <a:gd name="connsiteX73" fmla="*/ 230354 w 993756"/>
                <a:gd name="connsiteY73" fmla="*/ 125648 h 938432"/>
                <a:gd name="connsiteX74" fmla="*/ 215124 w 993756"/>
                <a:gd name="connsiteY74" fmla="*/ 114225 h 938432"/>
                <a:gd name="connsiteX75" fmla="*/ 213220 w 993756"/>
                <a:gd name="connsiteY75" fmla="*/ 106610 h 938432"/>
                <a:gd name="connsiteX76" fmla="*/ 184664 w 993756"/>
                <a:gd name="connsiteY76" fmla="*/ 72343 h 938432"/>
                <a:gd name="connsiteX77" fmla="*/ 184950 w 993756"/>
                <a:gd name="connsiteY77" fmla="*/ 71905 h 938432"/>
                <a:gd name="connsiteX78" fmla="*/ 230354 w 993756"/>
                <a:gd name="connsiteY78" fmla="*/ 62824 h 938432"/>
                <a:gd name="connsiteX79" fmla="*/ 249391 w 993756"/>
                <a:gd name="connsiteY79" fmla="*/ 78054 h 938432"/>
                <a:gd name="connsiteX80" fmla="*/ 253199 w 993756"/>
                <a:gd name="connsiteY80" fmla="*/ 41883 h 938432"/>
                <a:gd name="connsiteX81" fmla="*/ 283659 w 993756"/>
                <a:gd name="connsiteY81" fmla="*/ 38075 h 938432"/>
                <a:gd name="connsiteX82" fmla="*/ 308407 w 993756"/>
                <a:gd name="connsiteY82" fmla="*/ 47594 h 938432"/>
                <a:gd name="connsiteX83" fmla="*/ 312215 w 993756"/>
                <a:gd name="connsiteY83" fmla="*/ 60920 h 938432"/>
                <a:gd name="connsiteX84" fmla="*/ 388365 w 993756"/>
                <a:gd name="connsiteY84" fmla="*/ 59016 h 938432"/>
                <a:gd name="connsiteX85" fmla="*/ 407402 w 993756"/>
                <a:gd name="connsiteY85" fmla="*/ 66631 h 938432"/>
                <a:gd name="connsiteX86" fmla="*/ 451188 w 993756"/>
                <a:gd name="connsiteY86" fmla="*/ 59016 h 938432"/>
                <a:gd name="connsiteX87" fmla="*/ 489263 w 993756"/>
                <a:gd name="connsiteY87" fmla="*/ 60920 h 938432"/>
                <a:gd name="connsiteX88" fmla="*/ 496878 w 993756"/>
                <a:gd name="connsiteY88" fmla="*/ 36171 h 938432"/>
                <a:gd name="connsiteX89" fmla="*/ 519723 w 993756"/>
                <a:gd name="connsiteY89" fmla="*/ 20941 h 938432"/>
                <a:gd name="connsiteX90" fmla="*/ 559702 w 993756"/>
                <a:gd name="connsiteY90" fmla="*/ 22845 h 938432"/>
                <a:gd name="connsiteX91" fmla="*/ 563509 w 993756"/>
                <a:gd name="connsiteY91" fmla="*/ 41883 h 938432"/>
                <a:gd name="connsiteX92" fmla="*/ 593969 w 993756"/>
                <a:gd name="connsiteY92" fmla="*/ 43786 h 938432"/>
                <a:gd name="connsiteX93" fmla="*/ 601584 w 993756"/>
                <a:gd name="connsiteY93" fmla="*/ 62824 h 938432"/>
                <a:gd name="connsiteX94" fmla="*/ 626333 w 993756"/>
                <a:gd name="connsiteY94" fmla="*/ 70439 h 938432"/>
                <a:gd name="connsiteX95" fmla="*/ 635852 w 993756"/>
                <a:gd name="connsiteY95" fmla="*/ 87573 h 938432"/>
                <a:gd name="connsiteX96" fmla="*/ 660600 w 993756"/>
                <a:gd name="connsiteY96" fmla="*/ 98995 h 938432"/>
                <a:gd name="connsiteX97" fmla="*/ 660600 w 993756"/>
                <a:gd name="connsiteY97" fmla="*/ 76150 h 938432"/>
                <a:gd name="connsiteX98" fmla="*/ 687253 w 993756"/>
                <a:gd name="connsiteY98" fmla="*/ 68535 h 938432"/>
                <a:gd name="connsiteX99" fmla="*/ 710098 w 993756"/>
                <a:gd name="connsiteY99" fmla="*/ 83765 h 938432"/>
                <a:gd name="connsiteX100" fmla="*/ 710098 w 993756"/>
                <a:gd name="connsiteY100" fmla="*/ 93284 h 938432"/>
                <a:gd name="connsiteX101" fmla="*/ 740558 w 993756"/>
                <a:gd name="connsiteY101" fmla="*/ 93284 h 938432"/>
                <a:gd name="connsiteX102" fmla="*/ 759595 w 993756"/>
                <a:gd name="connsiteY102" fmla="*/ 74246 h 938432"/>
                <a:gd name="connsiteX103" fmla="*/ 772922 w 993756"/>
                <a:gd name="connsiteY103" fmla="*/ 74246 h 938432"/>
                <a:gd name="connsiteX104" fmla="*/ 788152 w 993756"/>
                <a:gd name="connsiteY104" fmla="*/ 85669 h 938432"/>
                <a:gd name="connsiteX105" fmla="*/ 795767 w 993756"/>
                <a:gd name="connsiteY105" fmla="*/ 62824 h 938432"/>
                <a:gd name="connsiteX106" fmla="*/ 818611 w 993756"/>
                <a:gd name="connsiteY106" fmla="*/ 47594 h 938432"/>
                <a:gd name="connsiteX107" fmla="*/ 847168 w 993756"/>
                <a:gd name="connsiteY107" fmla="*/ 55209 h 938432"/>
                <a:gd name="connsiteX108" fmla="*/ 849071 w 993756"/>
                <a:gd name="connsiteY108" fmla="*/ 20941 h 938432"/>
                <a:gd name="connsiteX0" fmla="*/ 875724 w 993756"/>
                <a:gd name="connsiteY0" fmla="*/ 0 h 1018307"/>
                <a:gd name="connsiteX1" fmla="*/ 902376 w 993756"/>
                <a:gd name="connsiteY1" fmla="*/ 0 h 1018307"/>
                <a:gd name="connsiteX2" fmla="*/ 889050 w 993756"/>
                <a:gd name="connsiteY2" fmla="*/ 57113 h 1018307"/>
                <a:gd name="connsiteX3" fmla="*/ 909991 w 993756"/>
                <a:gd name="connsiteY3" fmla="*/ 78054 h 1018307"/>
                <a:gd name="connsiteX4" fmla="*/ 978526 w 993756"/>
                <a:gd name="connsiteY4" fmla="*/ 74246 h 1018307"/>
                <a:gd name="connsiteX5" fmla="*/ 976622 w 993756"/>
                <a:gd name="connsiteY5" fmla="*/ 89476 h 1018307"/>
                <a:gd name="connsiteX6" fmla="*/ 986141 w 993756"/>
                <a:gd name="connsiteY6" fmla="*/ 104706 h 1018307"/>
                <a:gd name="connsiteX7" fmla="*/ 993756 w 993756"/>
                <a:gd name="connsiteY7" fmla="*/ 142781 h 1018307"/>
                <a:gd name="connsiteX8" fmla="*/ 986141 w 993756"/>
                <a:gd name="connsiteY8" fmla="*/ 158011 h 1018307"/>
                <a:gd name="connsiteX9" fmla="*/ 972815 w 993756"/>
                <a:gd name="connsiteY9" fmla="*/ 154204 h 1018307"/>
                <a:gd name="connsiteX10" fmla="*/ 961393 w 993756"/>
                <a:gd name="connsiteY10" fmla="*/ 180856 h 1018307"/>
                <a:gd name="connsiteX11" fmla="*/ 961393 w 993756"/>
                <a:gd name="connsiteY11" fmla="*/ 196086 h 1018307"/>
                <a:gd name="connsiteX12" fmla="*/ 948066 w 993756"/>
                <a:gd name="connsiteY12" fmla="*/ 207509 h 1018307"/>
                <a:gd name="connsiteX13" fmla="*/ 961393 w 993756"/>
                <a:gd name="connsiteY13" fmla="*/ 222739 h 1018307"/>
                <a:gd name="connsiteX14" fmla="*/ 953778 w 993756"/>
                <a:gd name="connsiteY14" fmla="*/ 249391 h 1018307"/>
                <a:gd name="connsiteX15" fmla="*/ 953778 w 993756"/>
                <a:gd name="connsiteY15" fmla="*/ 270332 h 1018307"/>
                <a:gd name="connsiteX16" fmla="*/ 923318 w 993756"/>
                <a:gd name="connsiteY16" fmla="*/ 279851 h 1018307"/>
                <a:gd name="connsiteX17" fmla="*/ 909991 w 993756"/>
                <a:gd name="connsiteY17" fmla="*/ 316022 h 1018307"/>
                <a:gd name="connsiteX18" fmla="*/ 890954 w 993756"/>
                <a:gd name="connsiteY18" fmla="*/ 327445 h 1018307"/>
                <a:gd name="connsiteX19" fmla="*/ 908088 w 993756"/>
                <a:gd name="connsiteY19" fmla="*/ 346482 h 1018307"/>
                <a:gd name="connsiteX20" fmla="*/ 892858 w 993756"/>
                <a:gd name="connsiteY20" fmla="*/ 361712 h 1018307"/>
                <a:gd name="connsiteX21" fmla="*/ 908088 w 993756"/>
                <a:gd name="connsiteY21" fmla="*/ 394076 h 1018307"/>
                <a:gd name="connsiteX22" fmla="*/ 904280 w 993756"/>
                <a:gd name="connsiteY22" fmla="*/ 405498 h 1018307"/>
                <a:gd name="connsiteX23" fmla="*/ 875724 w 993756"/>
                <a:gd name="connsiteY23" fmla="*/ 422632 h 1018307"/>
                <a:gd name="connsiteX24" fmla="*/ 887146 w 993756"/>
                <a:gd name="connsiteY24" fmla="*/ 449284 h 1018307"/>
                <a:gd name="connsiteX25" fmla="*/ 879531 w 993756"/>
                <a:gd name="connsiteY25" fmla="*/ 533049 h 1018307"/>
                <a:gd name="connsiteX26" fmla="*/ 887146 w 993756"/>
                <a:gd name="connsiteY26" fmla="*/ 555894 h 1018307"/>
                <a:gd name="connsiteX27" fmla="*/ 887146 w 993756"/>
                <a:gd name="connsiteY27" fmla="*/ 574932 h 1018307"/>
                <a:gd name="connsiteX28" fmla="*/ 902376 w 993756"/>
                <a:gd name="connsiteY28" fmla="*/ 626333 h 1018307"/>
                <a:gd name="connsiteX29" fmla="*/ 887146 w 993756"/>
                <a:gd name="connsiteY29" fmla="*/ 637755 h 1018307"/>
                <a:gd name="connsiteX30" fmla="*/ 862398 w 993756"/>
                <a:gd name="connsiteY30" fmla="*/ 618718 h 1018307"/>
                <a:gd name="connsiteX31" fmla="*/ 833841 w 993756"/>
                <a:gd name="connsiteY31" fmla="*/ 635852 h 1018307"/>
                <a:gd name="connsiteX32" fmla="*/ 835745 w 993756"/>
                <a:gd name="connsiteY32" fmla="*/ 679638 h 1018307"/>
                <a:gd name="connsiteX33" fmla="*/ 875724 w 993756"/>
                <a:gd name="connsiteY33" fmla="*/ 702483 h 1018307"/>
                <a:gd name="connsiteX34" fmla="*/ 845264 w 993756"/>
                <a:gd name="connsiteY34" fmla="*/ 753884 h 1018307"/>
                <a:gd name="connsiteX35" fmla="*/ 826226 w 993756"/>
                <a:gd name="connsiteY35" fmla="*/ 769114 h 1018307"/>
                <a:gd name="connsiteX36" fmla="*/ 852879 w 993756"/>
                <a:gd name="connsiteY36" fmla="*/ 795766 h 1018307"/>
                <a:gd name="connsiteX37" fmla="*/ 862398 w 993756"/>
                <a:gd name="connsiteY37" fmla="*/ 843360 h 1018307"/>
                <a:gd name="connsiteX38" fmla="*/ 833841 w 993756"/>
                <a:gd name="connsiteY38" fmla="*/ 894761 h 1018307"/>
                <a:gd name="connsiteX39" fmla="*/ 788152 w 993756"/>
                <a:gd name="connsiteY39" fmla="*/ 936643 h 1018307"/>
                <a:gd name="connsiteX40" fmla="*/ 789494 w 993756"/>
                <a:gd name="connsiteY40" fmla="*/ 938432 h 1018307"/>
                <a:gd name="connsiteX41" fmla="*/ 523507 w 993756"/>
                <a:gd name="connsiteY41" fmla="*/ 1018307 h 1018307"/>
                <a:gd name="connsiteX42" fmla="*/ 273138 w 993756"/>
                <a:gd name="connsiteY42" fmla="*/ 938432 h 1018307"/>
                <a:gd name="connsiteX43" fmla="*/ 276044 w 993756"/>
                <a:gd name="connsiteY43" fmla="*/ 917606 h 1018307"/>
                <a:gd name="connsiteX44" fmla="*/ 270332 w 993756"/>
                <a:gd name="connsiteY44" fmla="*/ 774825 h 1018307"/>
                <a:gd name="connsiteX45" fmla="*/ 260814 w 993756"/>
                <a:gd name="connsiteY45" fmla="*/ 731039 h 1018307"/>
                <a:gd name="connsiteX46" fmla="*/ 262717 w 993756"/>
                <a:gd name="connsiteY46" fmla="*/ 708194 h 1018307"/>
                <a:gd name="connsiteX47" fmla="*/ 245584 w 993756"/>
                <a:gd name="connsiteY47" fmla="*/ 672023 h 1018307"/>
                <a:gd name="connsiteX48" fmla="*/ 209412 w 993756"/>
                <a:gd name="connsiteY48" fmla="*/ 622525 h 1018307"/>
                <a:gd name="connsiteX49" fmla="*/ 171337 w 993756"/>
                <a:gd name="connsiteY49" fmla="*/ 599680 h 1018307"/>
                <a:gd name="connsiteX50" fmla="*/ 123744 w 993756"/>
                <a:gd name="connsiteY50" fmla="*/ 609199 h 1018307"/>
                <a:gd name="connsiteX51" fmla="*/ 123744 w 993756"/>
                <a:gd name="connsiteY51" fmla="*/ 632044 h 1018307"/>
                <a:gd name="connsiteX52" fmla="*/ 93284 w 993756"/>
                <a:gd name="connsiteY52" fmla="*/ 635852 h 1018307"/>
                <a:gd name="connsiteX53" fmla="*/ 83765 w 993756"/>
                <a:gd name="connsiteY53" fmla="*/ 635852 h 1018307"/>
                <a:gd name="connsiteX54" fmla="*/ 43786 w 993756"/>
                <a:gd name="connsiteY54" fmla="*/ 641563 h 1018307"/>
                <a:gd name="connsiteX55" fmla="*/ 32364 w 993756"/>
                <a:gd name="connsiteY55" fmla="*/ 626333 h 1018307"/>
                <a:gd name="connsiteX56" fmla="*/ 32364 w 993756"/>
                <a:gd name="connsiteY56" fmla="*/ 595873 h 1018307"/>
                <a:gd name="connsiteX57" fmla="*/ 13326 w 993756"/>
                <a:gd name="connsiteY57" fmla="*/ 590162 h 1018307"/>
                <a:gd name="connsiteX58" fmla="*/ 7615 w 993756"/>
                <a:gd name="connsiteY58" fmla="*/ 565413 h 1018307"/>
                <a:gd name="connsiteX59" fmla="*/ 13326 w 993756"/>
                <a:gd name="connsiteY59" fmla="*/ 544472 h 1018307"/>
                <a:gd name="connsiteX60" fmla="*/ 0 w 993756"/>
                <a:gd name="connsiteY60" fmla="*/ 536857 h 1018307"/>
                <a:gd name="connsiteX61" fmla="*/ 0 w 993756"/>
                <a:gd name="connsiteY61" fmla="*/ 496878 h 1018307"/>
                <a:gd name="connsiteX62" fmla="*/ 20941 w 993756"/>
                <a:gd name="connsiteY62" fmla="*/ 519723 h 1018307"/>
                <a:gd name="connsiteX63" fmla="*/ 39979 w 993756"/>
                <a:gd name="connsiteY63" fmla="*/ 521627 h 1018307"/>
                <a:gd name="connsiteX64" fmla="*/ 62824 w 993756"/>
                <a:gd name="connsiteY64" fmla="*/ 531145 h 1018307"/>
                <a:gd name="connsiteX65" fmla="*/ 76150 w 993756"/>
                <a:gd name="connsiteY65" fmla="*/ 544472 h 1018307"/>
                <a:gd name="connsiteX66" fmla="*/ 119936 w 993756"/>
                <a:gd name="connsiteY66" fmla="*/ 531145 h 1018307"/>
                <a:gd name="connsiteX67" fmla="*/ 152300 w 993756"/>
                <a:gd name="connsiteY67" fmla="*/ 494974 h 1018307"/>
                <a:gd name="connsiteX68" fmla="*/ 190375 w 993756"/>
                <a:gd name="connsiteY68" fmla="*/ 434054 h 1018307"/>
                <a:gd name="connsiteX69" fmla="*/ 226546 w 993756"/>
                <a:gd name="connsiteY69" fmla="*/ 325541 h 1018307"/>
                <a:gd name="connsiteX70" fmla="*/ 224642 w 993756"/>
                <a:gd name="connsiteY70" fmla="*/ 283658 h 1018307"/>
                <a:gd name="connsiteX71" fmla="*/ 234161 w 993756"/>
                <a:gd name="connsiteY71" fmla="*/ 279851 h 1018307"/>
                <a:gd name="connsiteX72" fmla="*/ 245584 w 993756"/>
                <a:gd name="connsiteY72" fmla="*/ 237969 h 1018307"/>
                <a:gd name="connsiteX73" fmla="*/ 245584 w 993756"/>
                <a:gd name="connsiteY73" fmla="*/ 146589 h 1018307"/>
                <a:gd name="connsiteX74" fmla="*/ 230354 w 993756"/>
                <a:gd name="connsiteY74" fmla="*/ 125648 h 1018307"/>
                <a:gd name="connsiteX75" fmla="*/ 215124 w 993756"/>
                <a:gd name="connsiteY75" fmla="*/ 114225 h 1018307"/>
                <a:gd name="connsiteX76" fmla="*/ 213220 w 993756"/>
                <a:gd name="connsiteY76" fmla="*/ 106610 h 1018307"/>
                <a:gd name="connsiteX77" fmla="*/ 184664 w 993756"/>
                <a:gd name="connsiteY77" fmla="*/ 72343 h 1018307"/>
                <a:gd name="connsiteX78" fmla="*/ 184950 w 993756"/>
                <a:gd name="connsiteY78" fmla="*/ 71905 h 1018307"/>
                <a:gd name="connsiteX79" fmla="*/ 230354 w 993756"/>
                <a:gd name="connsiteY79" fmla="*/ 62824 h 1018307"/>
                <a:gd name="connsiteX80" fmla="*/ 249391 w 993756"/>
                <a:gd name="connsiteY80" fmla="*/ 78054 h 1018307"/>
                <a:gd name="connsiteX81" fmla="*/ 253199 w 993756"/>
                <a:gd name="connsiteY81" fmla="*/ 41883 h 1018307"/>
                <a:gd name="connsiteX82" fmla="*/ 283659 w 993756"/>
                <a:gd name="connsiteY82" fmla="*/ 38075 h 1018307"/>
                <a:gd name="connsiteX83" fmla="*/ 308407 w 993756"/>
                <a:gd name="connsiteY83" fmla="*/ 47594 h 1018307"/>
                <a:gd name="connsiteX84" fmla="*/ 312215 w 993756"/>
                <a:gd name="connsiteY84" fmla="*/ 60920 h 1018307"/>
                <a:gd name="connsiteX85" fmla="*/ 388365 w 993756"/>
                <a:gd name="connsiteY85" fmla="*/ 59016 h 1018307"/>
                <a:gd name="connsiteX86" fmla="*/ 407402 w 993756"/>
                <a:gd name="connsiteY86" fmla="*/ 66631 h 1018307"/>
                <a:gd name="connsiteX87" fmla="*/ 451188 w 993756"/>
                <a:gd name="connsiteY87" fmla="*/ 59016 h 1018307"/>
                <a:gd name="connsiteX88" fmla="*/ 489263 w 993756"/>
                <a:gd name="connsiteY88" fmla="*/ 60920 h 1018307"/>
                <a:gd name="connsiteX89" fmla="*/ 496878 w 993756"/>
                <a:gd name="connsiteY89" fmla="*/ 36171 h 1018307"/>
                <a:gd name="connsiteX90" fmla="*/ 519723 w 993756"/>
                <a:gd name="connsiteY90" fmla="*/ 20941 h 1018307"/>
                <a:gd name="connsiteX91" fmla="*/ 559702 w 993756"/>
                <a:gd name="connsiteY91" fmla="*/ 22845 h 1018307"/>
                <a:gd name="connsiteX92" fmla="*/ 563509 w 993756"/>
                <a:gd name="connsiteY92" fmla="*/ 41883 h 1018307"/>
                <a:gd name="connsiteX93" fmla="*/ 593969 w 993756"/>
                <a:gd name="connsiteY93" fmla="*/ 43786 h 1018307"/>
                <a:gd name="connsiteX94" fmla="*/ 601584 w 993756"/>
                <a:gd name="connsiteY94" fmla="*/ 62824 h 1018307"/>
                <a:gd name="connsiteX95" fmla="*/ 626333 w 993756"/>
                <a:gd name="connsiteY95" fmla="*/ 70439 h 1018307"/>
                <a:gd name="connsiteX96" fmla="*/ 635852 w 993756"/>
                <a:gd name="connsiteY96" fmla="*/ 87573 h 1018307"/>
                <a:gd name="connsiteX97" fmla="*/ 660600 w 993756"/>
                <a:gd name="connsiteY97" fmla="*/ 98995 h 1018307"/>
                <a:gd name="connsiteX98" fmla="*/ 660600 w 993756"/>
                <a:gd name="connsiteY98" fmla="*/ 76150 h 1018307"/>
                <a:gd name="connsiteX99" fmla="*/ 687253 w 993756"/>
                <a:gd name="connsiteY99" fmla="*/ 68535 h 1018307"/>
                <a:gd name="connsiteX100" fmla="*/ 710098 w 993756"/>
                <a:gd name="connsiteY100" fmla="*/ 83765 h 1018307"/>
                <a:gd name="connsiteX101" fmla="*/ 710098 w 993756"/>
                <a:gd name="connsiteY101" fmla="*/ 93284 h 1018307"/>
                <a:gd name="connsiteX102" fmla="*/ 740558 w 993756"/>
                <a:gd name="connsiteY102" fmla="*/ 93284 h 1018307"/>
                <a:gd name="connsiteX103" fmla="*/ 759595 w 993756"/>
                <a:gd name="connsiteY103" fmla="*/ 74246 h 1018307"/>
                <a:gd name="connsiteX104" fmla="*/ 772922 w 993756"/>
                <a:gd name="connsiteY104" fmla="*/ 74246 h 1018307"/>
                <a:gd name="connsiteX105" fmla="*/ 788152 w 993756"/>
                <a:gd name="connsiteY105" fmla="*/ 85669 h 1018307"/>
                <a:gd name="connsiteX106" fmla="*/ 795767 w 993756"/>
                <a:gd name="connsiteY106" fmla="*/ 62824 h 1018307"/>
                <a:gd name="connsiteX107" fmla="*/ 818611 w 993756"/>
                <a:gd name="connsiteY107" fmla="*/ 47594 h 1018307"/>
                <a:gd name="connsiteX108" fmla="*/ 847168 w 993756"/>
                <a:gd name="connsiteY108" fmla="*/ 55209 h 1018307"/>
                <a:gd name="connsiteX109" fmla="*/ 849071 w 993756"/>
                <a:gd name="connsiteY109" fmla="*/ 20941 h 1018307"/>
                <a:gd name="connsiteX110" fmla="*/ 875724 w 993756"/>
                <a:gd name="connsiteY110" fmla="*/ 0 h 1018307"/>
                <a:gd name="connsiteX0" fmla="*/ 523507 w 993756"/>
                <a:gd name="connsiteY0" fmla="*/ 1018307 h 1109747"/>
                <a:gd name="connsiteX1" fmla="*/ 273138 w 993756"/>
                <a:gd name="connsiteY1" fmla="*/ 938432 h 1109747"/>
                <a:gd name="connsiteX2" fmla="*/ 276044 w 993756"/>
                <a:gd name="connsiteY2" fmla="*/ 917606 h 1109747"/>
                <a:gd name="connsiteX3" fmla="*/ 270332 w 993756"/>
                <a:gd name="connsiteY3" fmla="*/ 774825 h 1109747"/>
                <a:gd name="connsiteX4" fmla="*/ 260814 w 993756"/>
                <a:gd name="connsiteY4" fmla="*/ 731039 h 1109747"/>
                <a:gd name="connsiteX5" fmla="*/ 262717 w 993756"/>
                <a:gd name="connsiteY5" fmla="*/ 708194 h 1109747"/>
                <a:gd name="connsiteX6" fmla="*/ 245584 w 993756"/>
                <a:gd name="connsiteY6" fmla="*/ 672023 h 1109747"/>
                <a:gd name="connsiteX7" fmla="*/ 209412 w 993756"/>
                <a:gd name="connsiteY7" fmla="*/ 622525 h 1109747"/>
                <a:gd name="connsiteX8" fmla="*/ 171337 w 993756"/>
                <a:gd name="connsiteY8" fmla="*/ 599680 h 1109747"/>
                <a:gd name="connsiteX9" fmla="*/ 123744 w 993756"/>
                <a:gd name="connsiteY9" fmla="*/ 609199 h 1109747"/>
                <a:gd name="connsiteX10" fmla="*/ 123744 w 993756"/>
                <a:gd name="connsiteY10" fmla="*/ 632044 h 1109747"/>
                <a:gd name="connsiteX11" fmla="*/ 93284 w 993756"/>
                <a:gd name="connsiteY11" fmla="*/ 635852 h 1109747"/>
                <a:gd name="connsiteX12" fmla="*/ 83765 w 993756"/>
                <a:gd name="connsiteY12" fmla="*/ 635852 h 1109747"/>
                <a:gd name="connsiteX13" fmla="*/ 43786 w 993756"/>
                <a:gd name="connsiteY13" fmla="*/ 641563 h 1109747"/>
                <a:gd name="connsiteX14" fmla="*/ 32364 w 993756"/>
                <a:gd name="connsiteY14" fmla="*/ 626333 h 1109747"/>
                <a:gd name="connsiteX15" fmla="*/ 32364 w 993756"/>
                <a:gd name="connsiteY15" fmla="*/ 595873 h 1109747"/>
                <a:gd name="connsiteX16" fmla="*/ 13326 w 993756"/>
                <a:gd name="connsiteY16" fmla="*/ 590162 h 1109747"/>
                <a:gd name="connsiteX17" fmla="*/ 7615 w 993756"/>
                <a:gd name="connsiteY17" fmla="*/ 565413 h 1109747"/>
                <a:gd name="connsiteX18" fmla="*/ 13326 w 993756"/>
                <a:gd name="connsiteY18" fmla="*/ 544472 h 1109747"/>
                <a:gd name="connsiteX19" fmla="*/ 0 w 993756"/>
                <a:gd name="connsiteY19" fmla="*/ 536857 h 1109747"/>
                <a:gd name="connsiteX20" fmla="*/ 0 w 993756"/>
                <a:gd name="connsiteY20" fmla="*/ 496878 h 1109747"/>
                <a:gd name="connsiteX21" fmla="*/ 20941 w 993756"/>
                <a:gd name="connsiteY21" fmla="*/ 519723 h 1109747"/>
                <a:gd name="connsiteX22" fmla="*/ 39979 w 993756"/>
                <a:gd name="connsiteY22" fmla="*/ 521627 h 1109747"/>
                <a:gd name="connsiteX23" fmla="*/ 62824 w 993756"/>
                <a:gd name="connsiteY23" fmla="*/ 531145 h 1109747"/>
                <a:gd name="connsiteX24" fmla="*/ 76150 w 993756"/>
                <a:gd name="connsiteY24" fmla="*/ 544472 h 1109747"/>
                <a:gd name="connsiteX25" fmla="*/ 119936 w 993756"/>
                <a:gd name="connsiteY25" fmla="*/ 531145 h 1109747"/>
                <a:gd name="connsiteX26" fmla="*/ 152300 w 993756"/>
                <a:gd name="connsiteY26" fmla="*/ 494974 h 1109747"/>
                <a:gd name="connsiteX27" fmla="*/ 190375 w 993756"/>
                <a:gd name="connsiteY27" fmla="*/ 434054 h 1109747"/>
                <a:gd name="connsiteX28" fmla="*/ 226546 w 993756"/>
                <a:gd name="connsiteY28" fmla="*/ 325541 h 1109747"/>
                <a:gd name="connsiteX29" fmla="*/ 224642 w 993756"/>
                <a:gd name="connsiteY29" fmla="*/ 283658 h 1109747"/>
                <a:gd name="connsiteX30" fmla="*/ 234161 w 993756"/>
                <a:gd name="connsiteY30" fmla="*/ 279851 h 1109747"/>
                <a:gd name="connsiteX31" fmla="*/ 245584 w 993756"/>
                <a:gd name="connsiteY31" fmla="*/ 237969 h 1109747"/>
                <a:gd name="connsiteX32" fmla="*/ 245584 w 993756"/>
                <a:gd name="connsiteY32" fmla="*/ 146589 h 1109747"/>
                <a:gd name="connsiteX33" fmla="*/ 230354 w 993756"/>
                <a:gd name="connsiteY33" fmla="*/ 125648 h 1109747"/>
                <a:gd name="connsiteX34" fmla="*/ 215124 w 993756"/>
                <a:gd name="connsiteY34" fmla="*/ 114225 h 1109747"/>
                <a:gd name="connsiteX35" fmla="*/ 213220 w 993756"/>
                <a:gd name="connsiteY35" fmla="*/ 106610 h 1109747"/>
                <a:gd name="connsiteX36" fmla="*/ 184664 w 993756"/>
                <a:gd name="connsiteY36" fmla="*/ 72343 h 1109747"/>
                <a:gd name="connsiteX37" fmla="*/ 184950 w 993756"/>
                <a:gd name="connsiteY37" fmla="*/ 71905 h 1109747"/>
                <a:gd name="connsiteX38" fmla="*/ 230354 w 993756"/>
                <a:gd name="connsiteY38" fmla="*/ 62824 h 1109747"/>
                <a:gd name="connsiteX39" fmla="*/ 249391 w 993756"/>
                <a:gd name="connsiteY39" fmla="*/ 78054 h 1109747"/>
                <a:gd name="connsiteX40" fmla="*/ 253199 w 993756"/>
                <a:gd name="connsiteY40" fmla="*/ 41883 h 1109747"/>
                <a:gd name="connsiteX41" fmla="*/ 283659 w 993756"/>
                <a:gd name="connsiteY41" fmla="*/ 38075 h 1109747"/>
                <a:gd name="connsiteX42" fmla="*/ 308407 w 993756"/>
                <a:gd name="connsiteY42" fmla="*/ 47594 h 1109747"/>
                <a:gd name="connsiteX43" fmla="*/ 312215 w 993756"/>
                <a:gd name="connsiteY43" fmla="*/ 60920 h 1109747"/>
                <a:gd name="connsiteX44" fmla="*/ 388365 w 993756"/>
                <a:gd name="connsiteY44" fmla="*/ 59016 h 1109747"/>
                <a:gd name="connsiteX45" fmla="*/ 407402 w 993756"/>
                <a:gd name="connsiteY45" fmla="*/ 66631 h 1109747"/>
                <a:gd name="connsiteX46" fmla="*/ 451188 w 993756"/>
                <a:gd name="connsiteY46" fmla="*/ 59016 h 1109747"/>
                <a:gd name="connsiteX47" fmla="*/ 489263 w 993756"/>
                <a:gd name="connsiteY47" fmla="*/ 60920 h 1109747"/>
                <a:gd name="connsiteX48" fmla="*/ 496878 w 993756"/>
                <a:gd name="connsiteY48" fmla="*/ 36171 h 1109747"/>
                <a:gd name="connsiteX49" fmla="*/ 519723 w 993756"/>
                <a:gd name="connsiteY49" fmla="*/ 20941 h 1109747"/>
                <a:gd name="connsiteX50" fmla="*/ 559702 w 993756"/>
                <a:gd name="connsiteY50" fmla="*/ 22845 h 1109747"/>
                <a:gd name="connsiteX51" fmla="*/ 563509 w 993756"/>
                <a:gd name="connsiteY51" fmla="*/ 41883 h 1109747"/>
                <a:gd name="connsiteX52" fmla="*/ 593969 w 993756"/>
                <a:gd name="connsiteY52" fmla="*/ 43786 h 1109747"/>
                <a:gd name="connsiteX53" fmla="*/ 601584 w 993756"/>
                <a:gd name="connsiteY53" fmla="*/ 62824 h 1109747"/>
                <a:gd name="connsiteX54" fmla="*/ 626333 w 993756"/>
                <a:gd name="connsiteY54" fmla="*/ 70439 h 1109747"/>
                <a:gd name="connsiteX55" fmla="*/ 635852 w 993756"/>
                <a:gd name="connsiteY55" fmla="*/ 87573 h 1109747"/>
                <a:gd name="connsiteX56" fmla="*/ 660600 w 993756"/>
                <a:gd name="connsiteY56" fmla="*/ 98995 h 1109747"/>
                <a:gd name="connsiteX57" fmla="*/ 660600 w 993756"/>
                <a:gd name="connsiteY57" fmla="*/ 76150 h 1109747"/>
                <a:gd name="connsiteX58" fmla="*/ 687253 w 993756"/>
                <a:gd name="connsiteY58" fmla="*/ 68535 h 1109747"/>
                <a:gd name="connsiteX59" fmla="*/ 710098 w 993756"/>
                <a:gd name="connsiteY59" fmla="*/ 83765 h 1109747"/>
                <a:gd name="connsiteX60" fmla="*/ 710098 w 993756"/>
                <a:gd name="connsiteY60" fmla="*/ 93284 h 1109747"/>
                <a:gd name="connsiteX61" fmla="*/ 740558 w 993756"/>
                <a:gd name="connsiteY61" fmla="*/ 93284 h 1109747"/>
                <a:gd name="connsiteX62" fmla="*/ 759595 w 993756"/>
                <a:gd name="connsiteY62" fmla="*/ 74246 h 1109747"/>
                <a:gd name="connsiteX63" fmla="*/ 772922 w 993756"/>
                <a:gd name="connsiteY63" fmla="*/ 74246 h 1109747"/>
                <a:gd name="connsiteX64" fmla="*/ 788152 w 993756"/>
                <a:gd name="connsiteY64" fmla="*/ 85669 h 1109747"/>
                <a:gd name="connsiteX65" fmla="*/ 795767 w 993756"/>
                <a:gd name="connsiteY65" fmla="*/ 62824 h 1109747"/>
                <a:gd name="connsiteX66" fmla="*/ 818611 w 993756"/>
                <a:gd name="connsiteY66" fmla="*/ 47594 h 1109747"/>
                <a:gd name="connsiteX67" fmla="*/ 847168 w 993756"/>
                <a:gd name="connsiteY67" fmla="*/ 55209 h 1109747"/>
                <a:gd name="connsiteX68" fmla="*/ 849071 w 993756"/>
                <a:gd name="connsiteY68" fmla="*/ 20941 h 1109747"/>
                <a:gd name="connsiteX69" fmla="*/ 875724 w 993756"/>
                <a:gd name="connsiteY69" fmla="*/ 0 h 1109747"/>
                <a:gd name="connsiteX70" fmla="*/ 902376 w 993756"/>
                <a:gd name="connsiteY70" fmla="*/ 0 h 1109747"/>
                <a:gd name="connsiteX71" fmla="*/ 889050 w 993756"/>
                <a:gd name="connsiteY71" fmla="*/ 57113 h 1109747"/>
                <a:gd name="connsiteX72" fmla="*/ 909991 w 993756"/>
                <a:gd name="connsiteY72" fmla="*/ 78054 h 1109747"/>
                <a:gd name="connsiteX73" fmla="*/ 978526 w 993756"/>
                <a:gd name="connsiteY73" fmla="*/ 74246 h 1109747"/>
                <a:gd name="connsiteX74" fmla="*/ 976622 w 993756"/>
                <a:gd name="connsiteY74" fmla="*/ 89476 h 1109747"/>
                <a:gd name="connsiteX75" fmla="*/ 986141 w 993756"/>
                <a:gd name="connsiteY75" fmla="*/ 104706 h 1109747"/>
                <a:gd name="connsiteX76" fmla="*/ 993756 w 993756"/>
                <a:gd name="connsiteY76" fmla="*/ 142781 h 1109747"/>
                <a:gd name="connsiteX77" fmla="*/ 986141 w 993756"/>
                <a:gd name="connsiteY77" fmla="*/ 158011 h 1109747"/>
                <a:gd name="connsiteX78" fmla="*/ 972815 w 993756"/>
                <a:gd name="connsiteY78" fmla="*/ 154204 h 1109747"/>
                <a:gd name="connsiteX79" fmla="*/ 961393 w 993756"/>
                <a:gd name="connsiteY79" fmla="*/ 180856 h 1109747"/>
                <a:gd name="connsiteX80" fmla="*/ 961393 w 993756"/>
                <a:gd name="connsiteY80" fmla="*/ 196086 h 1109747"/>
                <a:gd name="connsiteX81" fmla="*/ 948066 w 993756"/>
                <a:gd name="connsiteY81" fmla="*/ 207509 h 1109747"/>
                <a:gd name="connsiteX82" fmla="*/ 961393 w 993756"/>
                <a:gd name="connsiteY82" fmla="*/ 222739 h 1109747"/>
                <a:gd name="connsiteX83" fmla="*/ 953778 w 993756"/>
                <a:gd name="connsiteY83" fmla="*/ 249391 h 1109747"/>
                <a:gd name="connsiteX84" fmla="*/ 953778 w 993756"/>
                <a:gd name="connsiteY84" fmla="*/ 270332 h 1109747"/>
                <a:gd name="connsiteX85" fmla="*/ 923318 w 993756"/>
                <a:gd name="connsiteY85" fmla="*/ 279851 h 1109747"/>
                <a:gd name="connsiteX86" fmla="*/ 909991 w 993756"/>
                <a:gd name="connsiteY86" fmla="*/ 316022 h 1109747"/>
                <a:gd name="connsiteX87" fmla="*/ 890954 w 993756"/>
                <a:gd name="connsiteY87" fmla="*/ 327445 h 1109747"/>
                <a:gd name="connsiteX88" fmla="*/ 908088 w 993756"/>
                <a:gd name="connsiteY88" fmla="*/ 346482 h 1109747"/>
                <a:gd name="connsiteX89" fmla="*/ 892858 w 993756"/>
                <a:gd name="connsiteY89" fmla="*/ 361712 h 1109747"/>
                <a:gd name="connsiteX90" fmla="*/ 908088 w 993756"/>
                <a:gd name="connsiteY90" fmla="*/ 394076 h 1109747"/>
                <a:gd name="connsiteX91" fmla="*/ 904280 w 993756"/>
                <a:gd name="connsiteY91" fmla="*/ 405498 h 1109747"/>
                <a:gd name="connsiteX92" fmla="*/ 875724 w 993756"/>
                <a:gd name="connsiteY92" fmla="*/ 422632 h 1109747"/>
                <a:gd name="connsiteX93" fmla="*/ 887146 w 993756"/>
                <a:gd name="connsiteY93" fmla="*/ 449284 h 1109747"/>
                <a:gd name="connsiteX94" fmla="*/ 879531 w 993756"/>
                <a:gd name="connsiteY94" fmla="*/ 533049 h 1109747"/>
                <a:gd name="connsiteX95" fmla="*/ 887146 w 993756"/>
                <a:gd name="connsiteY95" fmla="*/ 555894 h 1109747"/>
                <a:gd name="connsiteX96" fmla="*/ 887146 w 993756"/>
                <a:gd name="connsiteY96" fmla="*/ 574932 h 1109747"/>
                <a:gd name="connsiteX97" fmla="*/ 902376 w 993756"/>
                <a:gd name="connsiteY97" fmla="*/ 626333 h 1109747"/>
                <a:gd name="connsiteX98" fmla="*/ 887146 w 993756"/>
                <a:gd name="connsiteY98" fmla="*/ 637755 h 1109747"/>
                <a:gd name="connsiteX99" fmla="*/ 862398 w 993756"/>
                <a:gd name="connsiteY99" fmla="*/ 618718 h 1109747"/>
                <a:gd name="connsiteX100" fmla="*/ 833841 w 993756"/>
                <a:gd name="connsiteY100" fmla="*/ 635852 h 1109747"/>
                <a:gd name="connsiteX101" fmla="*/ 835745 w 993756"/>
                <a:gd name="connsiteY101" fmla="*/ 679638 h 1109747"/>
                <a:gd name="connsiteX102" fmla="*/ 875724 w 993756"/>
                <a:gd name="connsiteY102" fmla="*/ 702483 h 1109747"/>
                <a:gd name="connsiteX103" fmla="*/ 845264 w 993756"/>
                <a:gd name="connsiteY103" fmla="*/ 753884 h 1109747"/>
                <a:gd name="connsiteX104" fmla="*/ 826226 w 993756"/>
                <a:gd name="connsiteY104" fmla="*/ 769114 h 1109747"/>
                <a:gd name="connsiteX105" fmla="*/ 852879 w 993756"/>
                <a:gd name="connsiteY105" fmla="*/ 795766 h 1109747"/>
                <a:gd name="connsiteX106" fmla="*/ 862398 w 993756"/>
                <a:gd name="connsiteY106" fmla="*/ 843360 h 1109747"/>
                <a:gd name="connsiteX107" fmla="*/ 833841 w 993756"/>
                <a:gd name="connsiteY107" fmla="*/ 894761 h 1109747"/>
                <a:gd name="connsiteX108" fmla="*/ 788152 w 993756"/>
                <a:gd name="connsiteY108" fmla="*/ 936643 h 1109747"/>
                <a:gd name="connsiteX109" fmla="*/ 789494 w 993756"/>
                <a:gd name="connsiteY109" fmla="*/ 938432 h 1109747"/>
                <a:gd name="connsiteX110" fmla="*/ 614947 w 993756"/>
                <a:gd name="connsiteY110" fmla="*/ 1109747 h 1109747"/>
                <a:gd name="connsiteX0" fmla="*/ 273138 w 993756"/>
                <a:gd name="connsiteY0" fmla="*/ 938432 h 1109747"/>
                <a:gd name="connsiteX1" fmla="*/ 276044 w 993756"/>
                <a:gd name="connsiteY1" fmla="*/ 917606 h 1109747"/>
                <a:gd name="connsiteX2" fmla="*/ 270332 w 993756"/>
                <a:gd name="connsiteY2" fmla="*/ 774825 h 1109747"/>
                <a:gd name="connsiteX3" fmla="*/ 260814 w 993756"/>
                <a:gd name="connsiteY3" fmla="*/ 731039 h 1109747"/>
                <a:gd name="connsiteX4" fmla="*/ 262717 w 993756"/>
                <a:gd name="connsiteY4" fmla="*/ 708194 h 1109747"/>
                <a:gd name="connsiteX5" fmla="*/ 245584 w 993756"/>
                <a:gd name="connsiteY5" fmla="*/ 672023 h 1109747"/>
                <a:gd name="connsiteX6" fmla="*/ 209412 w 993756"/>
                <a:gd name="connsiteY6" fmla="*/ 622525 h 1109747"/>
                <a:gd name="connsiteX7" fmla="*/ 171337 w 993756"/>
                <a:gd name="connsiteY7" fmla="*/ 599680 h 1109747"/>
                <a:gd name="connsiteX8" fmla="*/ 123744 w 993756"/>
                <a:gd name="connsiteY8" fmla="*/ 609199 h 1109747"/>
                <a:gd name="connsiteX9" fmla="*/ 123744 w 993756"/>
                <a:gd name="connsiteY9" fmla="*/ 632044 h 1109747"/>
                <a:gd name="connsiteX10" fmla="*/ 93284 w 993756"/>
                <a:gd name="connsiteY10" fmla="*/ 635852 h 1109747"/>
                <a:gd name="connsiteX11" fmla="*/ 83765 w 993756"/>
                <a:gd name="connsiteY11" fmla="*/ 635852 h 1109747"/>
                <a:gd name="connsiteX12" fmla="*/ 43786 w 993756"/>
                <a:gd name="connsiteY12" fmla="*/ 641563 h 1109747"/>
                <a:gd name="connsiteX13" fmla="*/ 32364 w 993756"/>
                <a:gd name="connsiteY13" fmla="*/ 626333 h 1109747"/>
                <a:gd name="connsiteX14" fmla="*/ 32364 w 993756"/>
                <a:gd name="connsiteY14" fmla="*/ 595873 h 1109747"/>
                <a:gd name="connsiteX15" fmla="*/ 13326 w 993756"/>
                <a:gd name="connsiteY15" fmla="*/ 590162 h 1109747"/>
                <a:gd name="connsiteX16" fmla="*/ 7615 w 993756"/>
                <a:gd name="connsiteY16" fmla="*/ 565413 h 1109747"/>
                <a:gd name="connsiteX17" fmla="*/ 13326 w 993756"/>
                <a:gd name="connsiteY17" fmla="*/ 544472 h 1109747"/>
                <a:gd name="connsiteX18" fmla="*/ 0 w 993756"/>
                <a:gd name="connsiteY18" fmla="*/ 536857 h 1109747"/>
                <a:gd name="connsiteX19" fmla="*/ 0 w 993756"/>
                <a:gd name="connsiteY19" fmla="*/ 496878 h 1109747"/>
                <a:gd name="connsiteX20" fmla="*/ 20941 w 993756"/>
                <a:gd name="connsiteY20" fmla="*/ 519723 h 1109747"/>
                <a:gd name="connsiteX21" fmla="*/ 39979 w 993756"/>
                <a:gd name="connsiteY21" fmla="*/ 521627 h 1109747"/>
                <a:gd name="connsiteX22" fmla="*/ 62824 w 993756"/>
                <a:gd name="connsiteY22" fmla="*/ 531145 h 1109747"/>
                <a:gd name="connsiteX23" fmla="*/ 76150 w 993756"/>
                <a:gd name="connsiteY23" fmla="*/ 544472 h 1109747"/>
                <a:gd name="connsiteX24" fmla="*/ 119936 w 993756"/>
                <a:gd name="connsiteY24" fmla="*/ 531145 h 1109747"/>
                <a:gd name="connsiteX25" fmla="*/ 152300 w 993756"/>
                <a:gd name="connsiteY25" fmla="*/ 494974 h 1109747"/>
                <a:gd name="connsiteX26" fmla="*/ 190375 w 993756"/>
                <a:gd name="connsiteY26" fmla="*/ 434054 h 1109747"/>
                <a:gd name="connsiteX27" fmla="*/ 226546 w 993756"/>
                <a:gd name="connsiteY27" fmla="*/ 325541 h 1109747"/>
                <a:gd name="connsiteX28" fmla="*/ 224642 w 993756"/>
                <a:gd name="connsiteY28" fmla="*/ 283658 h 1109747"/>
                <a:gd name="connsiteX29" fmla="*/ 234161 w 993756"/>
                <a:gd name="connsiteY29" fmla="*/ 279851 h 1109747"/>
                <a:gd name="connsiteX30" fmla="*/ 245584 w 993756"/>
                <a:gd name="connsiteY30" fmla="*/ 237969 h 1109747"/>
                <a:gd name="connsiteX31" fmla="*/ 245584 w 993756"/>
                <a:gd name="connsiteY31" fmla="*/ 146589 h 1109747"/>
                <a:gd name="connsiteX32" fmla="*/ 230354 w 993756"/>
                <a:gd name="connsiteY32" fmla="*/ 125648 h 1109747"/>
                <a:gd name="connsiteX33" fmla="*/ 215124 w 993756"/>
                <a:gd name="connsiteY33" fmla="*/ 114225 h 1109747"/>
                <a:gd name="connsiteX34" fmla="*/ 213220 w 993756"/>
                <a:gd name="connsiteY34" fmla="*/ 106610 h 1109747"/>
                <a:gd name="connsiteX35" fmla="*/ 184664 w 993756"/>
                <a:gd name="connsiteY35" fmla="*/ 72343 h 1109747"/>
                <a:gd name="connsiteX36" fmla="*/ 184950 w 993756"/>
                <a:gd name="connsiteY36" fmla="*/ 71905 h 1109747"/>
                <a:gd name="connsiteX37" fmla="*/ 230354 w 993756"/>
                <a:gd name="connsiteY37" fmla="*/ 62824 h 1109747"/>
                <a:gd name="connsiteX38" fmla="*/ 249391 w 993756"/>
                <a:gd name="connsiteY38" fmla="*/ 78054 h 1109747"/>
                <a:gd name="connsiteX39" fmla="*/ 253199 w 993756"/>
                <a:gd name="connsiteY39" fmla="*/ 41883 h 1109747"/>
                <a:gd name="connsiteX40" fmla="*/ 283659 w 993756"/>
                <a:gd name="connsiteY40" fmla="*/ 38075 h 1109747"/>
                <a:gd name="connsiteX41" fmla="*/ 308407 w 993756"/>
                <a:gd name="connsiteY41" fmla="*/ 47594 h 1109747"/>
                <a:gd name="connsiteX42" fmla="*/ 312215 w 993756"/>
                <a:gd name="connsiteY42" fmla="*/ 60920 h 1109747"/>
                <a:gd name="connsiteX43" fmla="*/ 388365 w 993756"/>
                <a:gd name="connsiteY43" fmla="*/ 59016 h 1109747"/>
                <a:gd name="connsiteX44" fmla="*/ 407402 w 993756"/>
                <a:gd name="connsiteY44" fmla="*/ 66631 h 1109747"/>
                <a:gd name="connsiteX45" fmla="*/ 451188 w 993756"/>
                <a:gd name="connsiteY45" fmla="*/ 59016 h 1109747"/>
                <a:gd name="connsiteX46" fmla="*/ 489263 w 993756"/>
                <a:gd name="connsiteY46" fmla="*/ 60920 h 1109747"/>
                <a:gd name="connsiteX47" fmla="*/ 496878 w 993756"/>
                <a:gd name="connsiteY47" fmla="*/ 36171 h 1109747"/>
                <a:gd name="connsiteX48" fmla="*/ 519723 w 993756"/>
                <a:gd name="connsiteY48" fmla="*/ 20941 h 1109747"/>
                <a:gd name="connsiteX49" fmla="*/ 559702 w 993756"/>
                <a:gd name="connsiteY49" fmla="*/ 22845 h 1109747"/>
                <a:gd name="connsiteX50" fmla="*/ 563509 w 993756"/>
                <a:gd name="connsiteY50" fmla="*/ 41883 h 1109747"/>
                <a:gd name="connsiteX51" fmla="*/ 593969 w 993756"/>
                <a:gd name="connsiteY51" fmla="*/ 43786 h 1109747"/>
                <a:gd name="connsiteX52" fmla="*/ 601584 w 993756"/>
                <a:gd name="connsiteY52" fmla="*/ 62824 h 1109747"/>
                <a:gd name="connsiteX53" fmla="*/ 626333 w 993756"/>
                <a:gd name="connsiteY53" fmla="*/ 70439 h 1109747"/>
                <a:gd name="connsiteX54" fmla="*/ 635852 w 993756"/>
                <a:gd name="connsiteY54" fmla="*/ 87573 h 1109747"/>
                <a:gd name="connsiteX55" fmla="*/ 660600 w 993756"/>
                <a:gd name="connsiteY55" fmla="*/ 98995 h 1109747"/>
                <a:gd name="connsiteX56" fmla="*/ 660600 w 993756"/>
                <a:gd name="connsiteY56" fmla="*/ 76150 h 1109747"/>
                <a:gd name="connsiteX57" fmla="*/ 687253 w 993756"/>
                <a:gd name="connsiteY57" fmla="*/ 68535 h 1109747"/>
                <a:gd name="connsiteX58" fmla="*/ 710098 w 993756"/>
                <a:gd name="connsiteY58" fmla="*/ 83765 h 1109747"/>
                <a:gd name="connsiteX59" fmla="*/ 710098 w 993756"/>
                <a:gd name="connsiteY59" fmla="*/ 93284 h 1109747"/>
                <a:gd name="connsiteX60" fmla="*/ 740558 w 993756"/>
                <a:gd name="connsiteY60" fmla="*/ 93284 h 1109747"/>
                <a:gd name="connsiteX61" fmla="*/ 759595 w 993756"/>
                <a:gd name="connsiteY61" fmla="*/ 74246 h 1109747"/>
                <a:gd name="connsiteX62" fmla="*/ 772922 w 993756"/>
                <a:gd name="connsiteY62" fmla="*/ 74246 h 1109747"/>
                <a:gd name="connsiteX63" fmla="*/ 788152 w 993756"/>
                <a:gd name="connsiteY63" fmla="*/ 85669 h 1109747"/>
                <a:gd name="connsiteX64" fmla="*/ 795767 w 993756"/>
                <a:gd name="connsiteY64" fmla="*/ 62824 h 1109747"/>
                <a:gd name="connsiteX65" fmla="*/ 818611 w 993756"/>
                <a:gd name="connsiteY65" fmla="*/ 47594 h 1109747"/>
                <a:gd name="connsiteX66" fmla="*/ 847168 w 993756"/>
                <a:gd name="connsiteY66" fmla="*/ 55209 h 1109747"/>
                <a:gd name="connsiteX67" fmla="*/ 849071 w 993756"/>
                <a:gd name="connsiteY67" fmla="*/ 20941 h 1109747"/>
                <a:gd name="connsiteX68" fmla="*/ 875724 w 993756"/>
                <a:gd name="connsiteY68" fmla="*/ 0 h 1109747"/>
                <a:gd name="connsiteX69" fmla="*/ 902376 w 993756"/>
                <a:gd name="connsiteY69" fmla="*/ 0 h 1109747"/>
                <a:gd name="connsiteX70" fmla="*/ 889050 w 993756"/>
                <a:gd name="connsiteY70" fmla="*/ 57113 h 1109747"/>
                <a:gd name="connsiteX71" fmla="*/ 909991 w 993756"/>
                <a:gd name="connsiteY71" fmla="*/ 78054 h 1109747"/>
                <a:gd name="connsiteX72" fmla="*/ 978526 w 993756"/>
                <a:gd name="connsiteY72" fmla="*/ 74246 h 1109747"/>
                <a:gd name="connsiteX73" fmla="*/ 976622 w 993756"/>
                <a:gd name="connsiteY73" fmla="*/ 89476 h 1109747"/>
                <a:gd name="connsiteX74" fmla="*/ 986141 w 993756"/>
                <a:gd name="connsiteY74" fmla="*/ 104706 h 1109747"/>
                <a:gd name="connsiteX75" fmla="*/ 993756 w 993756"/>
                <a:gd name="connsiteY75" fmla="*/ 142781 h 1109747"/>
                <a:gd name="connsiteX76" fmla="*/ 986141 w 993756"/>
                <a:gd name="connsiteY76" fmla="*/ 158011 h 1109747"/>
                <a:gd name="connsiteX77" fmla="*/ 972815 w 993756"/>
                <a:gd name="connsiteY77" fmla="*/ 154204 h 1109747"/>
                <a:gd name="connsiteX78" fmla="*/ 961393 w 993756"/>
                <a:gd name="connsiteY78" fmla="*/ 180856 h 1109747"/>
                <a:gd name="connsiteX79" fmla="*/ 961393 w 993756"/>
                <a:gd name="connsiteY79" fmla="*/ 196086 h 1109747"/>
                <a:gd name="connsiteX80" fmla="*/ 948066 w 993756"/>
                <a:gd name="connsiteY80" fmla="*/ 207509 h 1109747"/>
                <a:gd name="connsiteX81" fmla="*/ 961393 w 993756"/>
                <a:gd name="connsiteY81" fmla="*/ 222739 h 1109747"/>
                <a:gd name="connsiteX82" fmla="*/ 953778 w 993756"/>
                <a:gd name="connsiteY82" fmla="*/ 249391 h 1109747"/>
                <a:gd name="connsiteX83" fmla="*/ 953778 w 993756"/>
                <a:gd name="connsiteY83" fmla="*/ 270332 h 1109747"/>
                <a:gd name="connsiteX84" fmla="*/ 923318 w 993756"/>
                <a:gd name="connsiteY84" fmla="*/ 279851 h 1109747"/>
                <a:gd name="connsiteX85" fmla="*/ 909991 w 993756"/>
                <a:gd name="connsiteY85" fmla="*/ 316022 h 1109747"/>
                <a:gd name="connsiteX86" fmla="*/ 890954 w 993756"/>
                <a:gd name="connsiteY86" fmla="*/ 327445 h 1109747"/>
                <a:gd name="connsiteX87" fmla="*/ 908088 w 993756"/>
                <a:gd name="connsiteY87" fmla="*/ 346482 h 1109747"/>
                <a:gd name="connsiteX88" fmla="*/ 892858 w 993756"/>
                <a:gd name="connsiteY88" fmla="*/ 361712 h 1109747"/>
                <a:gd name="connsiteX89" fmla="*/ 908088 w 993756"/>
                <a:gd name="connsiteY89" fmla="*/ 394076 h 1109747"/>
                <a:gd name="connsiteX90" fmla="*/ 904280 w 993756"/>
                <a:gd name="connsiteY90" fmla="*/ 405498 h 1109747"/>
                <a:gd name="connsiteX91" fmla="*/ 875724 w 993756"/>
                <a:gd name="connsiteY91" fmla="*/ 422632 h 1109747"/>
                <a:gd name="connsiteX92" fmla="*/ 887146 w 993756"/>
                <a:gd name="connsiteY92" fmla="*/ 449284 h 1109747"/>
                <a:gd name="connsiteX93" fmla="*/ 879531 w 993756"/>
                <a:gd name="connsiteY93" fmla="*/ 533049 h 1109747"/>
                <a:gd name="connsiteX94" fmla="*/ 887146 w 993756"/>
                <a:gd name="connsiteY94" fmla="*/ 555894 h 1109747"/>
                <a:gd name="connsiteX95" fmla="*/ 887146 w 993756"/>
                <a:gd name="connsiteY95" fmla="*/ 574932 h 1109747"/>
                <a:gd name="connsiteX96" fmla="*/ 902376 w 993756"/>
                <a:gd name="connsiteY96" fmla="*/ 626333 h 1109747"/>
                <a:gd name="connsiteX97" fmla="*/ 887146 w 993756"/>
                <a:gd name="connsiteY97" fmla="*/ 637755 h 1109747"/>
                <a:gd name="connsiteX98" fmla="*/ 862398 w 993756"/>
                <a:gd name="connsiteY98" fmla="*/ 618718 h 1109747"/>
                <a:gd name="connsiteX99" fmla="*/ 833841 w 993756"/>
                <a:gd name="connsiteY99" fmla="*/ 635852 h 1109747"/>
                <a:gd name="connsiteX100" fmla="*/ 835745 w 993756"/>
                <a:gd name="connsiteY100" fmla="*/ 679638 h 1109747"/>
                <a:gd name="connsiteX101" fmla="*/ 875724 w 993756"/>
                <a:gd name="connsiteY101" fmla="*/ 702483 h 1109747"/>
                <a:gd name="connsiteX102" fmla="*/ 845264 w 993756"/>
                <a:gd name="connsiteY102" fmla="*/ 753884 h 1109747"/>
                <a:gd name="connsiteX103" fmla="*/ 826226 w 993756"/>
                <a:gd name="connsiteY103" fmla="*/ 769114 h 1109747"/>
                <a:gd name="connsiteX104" fmla="*/ 852879 w 993756"/>
                <a:gd name="connsiteY104" fmla="*/ 795766 h 1109747"/>
                <a:gd name="connsiteX105" fmla="*/ 862398 w 993756"/>
                <a:gd name="connsiteY105" fmla="*/ 843360 h 1109747"/>
                <a:gd name="connsiteX106" fmla="*/ 833841 w 993756"/>
                <a:gd name="connsiteY106" fmla="*/ 894761 h 1109747"/>
                <a:gd name="connsiteX107" fmla="*/ 788152 w 993756"/>
                <a:gd name="connsiteY107" fmla="*/ 936643 h 1109747"/>
                <a:gd name="connsiteX108" fmla="*/ 789494 w 993756"/>
                <a:gd name="connsiteY108" fmla="*/ 938432 h 1109747"/>
                <a:gd name="connsiteX109" fmla="*/ 614947 w 993756"/>
                <a:gd name="connsiteY109" fmla="*/ 1109747 h 1109747"/>
                <a:gd name="connsiteX0" fmla="*/ 273138 w 993756"/>
                <a:gd name="connsiteY0" fmla="*/ 938432 h 938432"/>
                <a:gd name="connsiteX1" fmla="*/ 276044 w 993756"/>
                <a:gd name="connsiteY1" fmla="*/ 917606 h 938432"/>
                <a:gd name="connsiteX2" fmla="*/ 270332 w 993756"/>
                <a:gd name="connsiteY2" fmla="*/ 774825 h 938432"/>
                <a:gd name="connsiteX3" fmla="*/ 260814 w 993756"/>
                <a:gd name="connsiteY3" fmla="*/ 731039 h 938432"/>
                <a:gd name="connsiteX4" fmla="*/ 262717 w 993756"/>
                <a:gd name="connsiteY4" fmla="*/ 708194 h 938432"/>
                <a:gd name="connsiteX5" fmla="*/ 245584 w 993756"/>
                <a:gd name="connsiteY5" fmla="*/ 672023 h 938432"/>
                <a:gd name="connsiteX6" fmla="*/ 209412 w 993756"/>
                <a:gd name="connsiteY6" fmla="*/ 622525 h 938432"/>
                <a:gd name="connsiteX7" fmla="*/ 171337 w 993756"/>
                <a:gd name="connsiteY7" fmla="*/ 599680 h 938432"/>
                <a:gd name="connsiteX8" fmla="*/ 123744 w 993756"/>
                <a:gd name="connsiteY8" fmla="*/ 609199 h 938432"/>
                <a:gd name="connsiteX9" fmla="*/ 123744 w 993756"/>
                <a:gd name="connsiteY9" fmla="*/ 632044 h 938432"/>
                <a:gd name="connsiteX10" fmla="*/ 93284 w 993756"/>
                <a:gd name="connsiteY10" fmla="*/ 635852 h 938432"/>
                <a:gd name="connsiteX11" fmla="*/ 83765 w 993756"/>
                <a:gd name="connsiteY11" fmla="*/ 635852 h 938432"/>
                <a:gd name="connsiteX12" fmla="*/ 43786 w 993756"/>
                <a:gd name="connsiteY12" fmla="*/ 641563 h 938432"/>
                <a:gd name="connsiteX13" fmla="*/ 32364 w 993756"/>
                <a:gd name="connsiteY13" fmla="*/ 626333 h 938432"/>
                <a:gd name="connsiteX14" fmla="*/ 32364 w 993756"/>
                <a:gd name="connsiteY14" fmla="*/ 595873 h 938432"/>
                <a:gd name="connsiteX15" fmla="*/ 13326 w 993756"/>
                <a:gd name="connsiteY15" fmla="*/ 590162 h 938432"/>
                <a:gd name="connsiteX16" fmla="*/ 7615 w 993756"/>
                <a:gd name="connsiteY16" fmla="*/ 565413 h 938432"/>
                <a:gd name="connsiteX17" fmla="*/ 13326 w 993756"/>
                <a:gd name="connsiteY17" fmla="*/ 544472 h 938432"/>
                <a:gd name="connsiteX18" fmla="*/ 0 w 993756"/>
                <a:gd name="connsiteY18" fmla="*/ 536857 h 938432"/>
                <a:gd name="connsiteX19" fmla="*/ 0 w 993756"/>
                <a:gd name="connsiteY19" fmla="*/ 496878 h 938432"/>
                <a:gd name="connsiteX20" fmla="*/ 20941 w 993756"/>
                <a:gd name="connsiteY20" fmla="*/ 519723 h 938432"/>
                <a:gd name="connsiteX21" fmla="*/ 39979 w 993756"/>
                <a:gd name="connsiteY21" fmla="*/ 521627 h 938432"/>
                <a:gd name="connsiteX22" fmla="*/ 62824 w 993756"/>
                <a:gd name="connsiteY22" fmla="*/ 531145 h 938432"/>
                <a:gd name="connsiteX23" fmla="*/ 76150 w 993756"/>
                <a:gd name="connsiteY23" fmla="*/ 544472 h 938432"/>
                <a:gd name="connsiteX24" fmla="*/ 119936 w 993756"/>
                <a:gd name="connsiteY24" fmla="*/ 531145 h 938432"/>
                <a:gd name="connsiteX25" fmla="*/ 152300 w 993756"/>
                <a:gd name="connsiteY25" fmla="*/ 494974 h 938432"/>
                <a:gd name="connsiteX26" fmla="*/ 190375 w 993756"/>
                <a:gd name="connsiteY26" fmla="*/ 434054 h 938432"/>
                <a:gd name="connsiteX27" fmla="*/ 226546 w 993756"/>
                <a:gd name="connsiteY27" fmla="*/ 325541 h 938432"/>
                <a:gd name="connsiteX28" fmla="*/ 224642 w 993756"/>
                <a:gd name="connsiteY28" fmla="*/ 283658 h 938432"/>
                <a:gd name="connsiteX29" fmla="*/ 234161 w 993756"/>
                <a:gd name="connsiteY29" fmla="*/ 279851 h 938432"/>
                <a:gd name="connsiteX30" fmla="*/ 245584 w 993756"/>
                <a:gd name="connsiteY30" fmla="*/ 237969 h 938432"/>
                <a:gd name="connsiteX31" fmla="*/ 245584 w 993756"/>
                <a:gd name="connsiteY31" fmla="*/ 146589 h 938432"/>
                <a:gd name="connsiteX32" fmla="*/ 230354 w 993756"/>
                <a:gd name="connsiteY32" fmla="*/ 125648 h 938432"/>
                <a:gd name="connsiteX33" fmla="*/ 215124 w 993756"/>
                <a:gd name="connsiteY33" fmla="*/ 114225 h 938432"/>
                <a:gd name="connsiteX34" fmla="*/ 213220 w 993756"/>
                <a:gd name="connsiteY34" fmla="*/ 106610 h 938432"/>
                <a:gd name="connsiteX35" fmla="*/ 184664 w 993756"/>
                <a:gd name="connsiteY35" fmla="*/ 72343 h 938432"/>
                <a:gd name="connsiteX36" fmla="*/ 184950 w 993756"/>
                <a:gd name="connsiteY36" fmla="*/ 71905 h 938432"/>
                <a:gd name="connsiteX37" fmla="*/ 230354 w 993756"/>
                <a:gd name="connsiteY37" fmla="*/ 62824 h 938432"/>
                <a:gd name="connsiteX38" fmla="*/ 249391 w 993756"/>
                <a:gd name="connsiteY38" fmla="*/ 78054 h 938432"/>
                <a:gd name="connsiteX39" fmla="*/ 253199 w 993756"/>
                <a:gd name="connsiteY39" fmla="*/ 41883 h 938432"/>
                <a:gd name="connsiteX40" fmla="*/ 283659 w 993756"/>
                <a:gd name="connsiteY40" fmla="*/ 38075 h 938432"/>
                <a:gd name="connsiteX41" fmla="*/ 308407 w 993756"/>
                <a:gd name="connsiteY41" fmla="*/ 47594 h 938432"/>
                <a:gd name="connsiteX42" fmla="*/ 312215 w 993756"/>
                <a:gd name="connsiteY42" fmla="*/ 60920 h 938432"/>
                <a:gd name="connsiteX43" fmla="*/ 388365 w 993756"/>
                <a:gd name="connsiteY43" fmla="*/ 59016 h 938432"/>
                <a:gd name="connsiteX44" fmla="*/ 407402 w 993756"/>
                <a:gd name="connsiteY44" fmla="*/ 66631 h 938432"/>
                <a:gd name="connsiteX45" fmla="*/ 451188 w 993756"/>
                <a:gd name="connsiteY45" fmla="*/ 59016 h 938432"/>
                <a:gd name="connsiteX46" fmla="*/ 489263 w 993756"/>
                <a:gd name="connsiteY46" fmla="*/ 60920 h 938432"/>
                <a:gd name="connsiteX47" fmla="*/ 496878 w 993756"/>
                <a:gd name="connsiteY47" fmla="*/ 36171 h 938432"/>
                <a:gd name="connsiteX48" fmla="*/ 519723 w 993756"/>
                <a:gd name="connsiteY48" fmla="*/ 20941 h 938432"/>
                <a:gd name="connsiteX49" fmla="*/ 559702 w 993756"/>
                <a:gd name="connsiteY49" fmla="*/ 22845 h 938432"/>
                <a:gd name="connsiteX50" fmla="*/ 563509 w 993756"/>
                <a:gd name="connsiteY50" fmla="*/ 41883 h 938432"/>
                <a:gd name="connsiteX51" fmla="*/ 593969 w 993756"/>
                <a:gd name="connsiteY51" fmla="*/ 43786 h 938432"/>
                <a:gd name="connsiteX52" fmla="*/ 601584 w 993756"/>
                <a:gd name="connsiteY52" fmla="*/ 62824 h 938432"/>
                <a:gd name="connsiteX53" fmla="*/ 626333 w 993756"/>
                <a:gd name="connsiteY53" fmla="*/ 70439 h 938432"/>
                <a:gd name="connsiteX54" fmla="*/ 635852 w 993756"/>
                <a:gd name="connsiteY54" fmla="*/ 87573 h 938432"/>
                <a:gd name="connsiteX55" fmla="*/ 660600 w 993756"/>
                <a:gd name="connsiteY55" fmla="*/ 98995 h 938432"/>
                <a:gd name="connsiteX56" fmla="*/ 660600 w 993756"/>
                <a:gd name="connsiteY56" fmla="*/ 76150 h 938432"/>
                <a:gd name="connsiteX57" fmla="*/ 687253 w 993756"/>
                <a:gd name="connsiteY57" fmla="*/ 68535 h 938432"/>
                <a:gd name="connsiteX58" fmla="*/ 710098 w 993756"/>
                <a:gd name="connsiteY58" fmla="*/ 83765 h 938432"/>
                <a:gd name="connsiteX59" fmla="*/ 710098 w 993756"/>
                <a:gd name="connsiteY59" fmla="*/ 93284 h 938432"/>
                <a:gd name="connsiteX60" fmla="*/ 740558 w 993756"/>
                <a:gd name="connsiteY60" fmla="*/ 93284 h 938432"/>
                <a:gd name="connsiteX61" fmla="*/ 759595 w 993756"/>
                <a:gd name="connsiteY61" fmla="*/ 74246 h 938432"/>
                <a:gd name="connsiteX62" fmla="*/ 772922 w 993756"/>
                <a:gd name="connsiteY62" fmla="*/ 74246 h 938432"/>
                <a:gd name="connsiteX63" fmla="*/ 788152 w 993756"/>
                <a:gd name="connsiteY63" fmla="*/ 85669 h 938432"/>
                <a:gd name="connsiteX64" fmla="*/ 795767 w 993756"/>
                <a:gd name="connsiteY64" fmla="*/ 62824 h 938432"/>
                <a:gd name="connsiteX65" fmla="*/ 818611 w 993756"/>
                <a:gd name="connsiteY65" fmla="*/ 47594 h 938432"/>
                <a:gd name="connsiteX66" fmla="*/ 847168 w 993756"/>
                <a:gd name="connsiteY66" fmla="*/ 55209 h 938432"/>
                <a:gd name="connsiteX67" fmla="*/ 849071 w 993756"/>
                <a:gd name="connsiteY67" fmla="*/ 20941 h 938432"/>
                <a:gd name="connsiteX68" fmla="*/ 875724 w 993756"/>
                <a:gd name="connsiteY68" fmla="*/ 0 h 938432"/>
                <a:gd name="connsiteX69" fmla="*/ 902376 w 993756"/>
                <a:gd name="connsiteY69" fmla="*/ 0 h 938432"/>
                <a:gd name="connsiteX70" fmla="*/ 889050 w 993756"/>
                <a:gd name="connsiteY70" fmla="*/ 57113 h 938432"/>
                <a:gd name="connsiteX71" fmla="*/ 909991 w 993756"/>
                <a:gd name="connsiteY71" fmla="*/ 78054 h 938432"/>
                <a:gd name="connsiteX72" fmla="*/ 978526 w 993756"/>
                <a:gd name="connsiteY72" fmla="*/ 74246 h 938432"/>
                <a:gd name="connsiteX73" fmla="*/ 976622 w 993756"/>
                <a:gd name="connsiteY73" fmla="*/ 89476 h 938432"/>
                <a:gd name="connsiteX74" fmla="*/ 986141 w 993756"/>
                <a:gd name="connsiteY74" fmla="*/ 104706 h 938432"/>
                <a:gd name="connsiteX75" fmla="*/ 993756 w 993756"/>
                <a:gd name="connsiteY75" fmla="*/ 142781 h 938432"/>
                <a:gd name="connsiteX76" fmla="*/ 986141 w 993756"/>
                <a:gd name="connsiteY76" fmla="*/ 158011 h 938432"/>
                <a:gd name="connsiteX77" fmla="*/ 972815 w 993756"/>
                <a:gd name="connsiteY77" fmla="*/ 154204 h 938432"/>
                <a:gd name="connsiteX78" fmla="*/ 961393 w 993756"/>
                <a:gd name="connsiteY78" fmla="*/ 180856 h 938432"/>
                <a:gd name="connsiteX79" fmla="*/ 961393 w 993756"/>
                <a:gd name="connsiteY79" fmla="*/ 196086 h 938432"/>
                <a:gd name="connsiteX80" fmla="*/ 948066 w 993756"/>
                <a:gd name="connsiteY80" fmla="*/ 207509 h 938432"/>
                <a:gd name="connsiteX81" fmla="*/ 961393 w 993756"/>
                <a:gd name="connsiteY81" fmla="*/ 222739 h 938432"/>
                <a:gd name="connsiteX82" fmla="*/ 953778 w 993756"/>
                <a:gd name="connsiteY82" fmla="*/ 249391 h 938432"/>
                <a:gd name="connsiteX83" fmla="*/ 953778 w 993756"/>
                <a:gd name="connsiteY83" fmla="*/ 270332 h 938432"/>
                <a:gd name="connsiteX84" fmla="*/ 923318 w 993756"/>
                <a:gd name="connsiteY84" fmla="*/ 279851 h 938432"/>
                <a:gd name="connsiteX85" fmla="*/ 909991 w 993756"/>
                <a:gd name="connsiteY85" fmla="*/ 316022 h 938432"/>
                <a:gd name="connsiteX86" fmla="*/ 890954 w 993756"/>
                <a:gd name="connsiteY86" fmla="*/ 327445 h 938432"/>
                <a:gd name="connsiteX87" fmla="*/ 908088 w 993756"/>
                <a:gd name="connsiteY87" fmla="*/ 346482 h 938432"/>
                <a:gd name="connsiteX88" fmla="*/ 892858 w 993756"/>
                <a:gd name="connsiteY88" fmla="*/ 361712 h 938432"/>
                <a:gd name="connsiteX89" fmla="*/ 908088 w 993756"/>
                <a:gd name="connsiteY89" fmla="*/ 394076 h 938432"/>
                <a:gd name="connsiteX90" fmla="*/ 904280 w 993756"/>
                <a:gd name="connsiteY90" fmla="*/ 405498 h 938432"/>
                <a:gd name="connsiteX91" fmla="*/ 875724 w 993756"/>
                <a:gd name="connsiteY91" fmla="*/ 422632 h 938432"/>
                <a:gd name="connsiteX92" fmla="*/ 887146 w 993756"/>
                <a:gd name="connsiteY92" fmla="*/ 449284 h 938432"/>
                <a:gd name="connsiteX93" fmla="*/ 879531 w 993756"/>
                <a:gd name="connsiteY93" fmla="*/ 533049 h 938432"/>
                <a:gd name="connsiteX94" fmla="*/ 887146 w 993756"/>
                <a:gd name="connsiteY94" fmla="*/ 555894 h 938432"/>
                <a:gd name="connsiteX95" fmla="*/ 887146 w 993756"/>
                <a:gd name="connsiteY95" fmla="*/ 574932 h 938432"/>
                <a:gd name="connsiteX96" fmla="*/ 902376 w 993756"/>
                <a:gd name="connsiteY96" fmla="*/ 626333 h 938432"/>
                <a:gd name="connsiteX97" fmla="*/ 887146 w 993756"/>
                <a:gd name="connsiteY97" fmla="*/ 637755 h 938432"/>
                <a:gd name="connsiteX98" fmla="*/ 862398 w 993756"/>
                <a:gd name="connsiteY98" fmla="*/ 618718 h 938432"/>
                <a:gd name="connsiteX99" fmla="*/ 833841 w 993756"/>
                <a:gd name="connsiteY99" fmla="*/ 635852 h 938432"/>
                <a:gd name="connsiteX100" fmla="*/ 835745 w 993756"/>
                <a:gd name="connsiteY100" fmla="*/ 679638 h 938432"/>
                <a:gd name="connsiteX101" fmla="*/ 875724 w 993756"/>
                <a:gd name="connsiteY101" fmla="*/ 702483 h 938432"/>
                <a:gd name="connsiteX102" fmla="*/ 845264 w 993756"/>
                <a:gd name="connsiteY102" fmla="*/ 753884 h 938432"/>
                <a:gd name="connsiteX103" fmla="*/ 826226 w 993756"/>
                <a:gd name="connsiteY103" fmla="*/ 769114 h 938432"/>
                <a:gd name="connsiteX104" fmla="*/ 852879 w 993756"/>
                <a:gd name="connsiteY104" fmla="*/ 795766 h 938432"/>
                <a:gd name="connsiteX105" fmla="*/ 862398 w 993756"/>
                <a:gd name="connsiteY105" fmla="*/ 843360 h 938432"/>
                <a:gd name="connsiteX106" fmla="*/ 833841 w 993756"/>
                <a:gd name="connsiteY106" fmla="*/ 894761 h 938432"/>
                <a:gd name="connsiteX107" fmla="*/ 788152 w 993756"/>
                <a:gd name="connsiteY107" fmla="*/ 936643 h 938432"/>
                <a:gd name="connsiteX108" fmla="*/ 789494 w 993756"/>
                <a:gd name="connsiteY108" fmla="*/ 938432 h 93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993756" h="938432">
                  <a:moveTo>
                    <a:pt x="273138" y="938432"/>
                  </a:moveTo>
                  <a:lnTo>
                    <a:pt x="276044" y="917606"/>
                  </a:lnTo>
                  <a:lnTo>
                    <a:pt x="270332" y="774825"/>
                  </a:lnTo>
                  <a:lnTo>
                    <a:pt x="260814" y="731039"/>
                  </a:lnTo>
                  <a:lnTo>
                    <a:pt x="262717" y="708194"/>
                  </a:lnTo>
                  <a:lnTo>
                    <a:pt x="245584" y="672023"/>
                  </a:lnTo>
                  <a:lnTo>
                    <a:pt x="209412" y="622525"/>
                  </a:lnTo>
                  <a:lnTo>
                    <a:pt x="171337" y="599680"/>
                  </a:lnTo>
                  <a:lnTo>
                    <a:pt x="123744" y="609199"/>
                  </a:lnTo>
                  <a:lnTo>
                    <a:pt x="123744" y="632044"/>
                  </a:lnTo>
                  <a:lnTo>
                    <a:pt x="93284" y="635852"/>
                  </a:lnTo>
                  <a:lnTo>
                    <a:pt x="83765" y="635852"/>
                  </a:lnTo>
                  <a:lnTo>
                    <a:pt x="43786" y="641563"/>
                  </a:lnTo>
                  <a:lnTo>
                    <a:pt x="32364" y="626333"/>
                  </a:lnTo>
                  <a:lnTo>
                    <a:pt x="32364" y="595873"/>
                  </a:lnTo>
                  <a:lnTo>
                    <a:pt x="13326" y="590162"/>
                  </a:lnTo>
                  <a:lnTo>
                    <a:pt x="7615" y="565413"/>
                  </a:lnTo>
                  <a:lnTo>
                    <a:pt x="13326" y="544472"/>
                  </a:lnTo>
                  <a:lnTo>
                    <a:pt x="0" y="536857"/>
                  </a:lnTo>
                  <a:lnTo>
                    <a:pt x="0" y="496878"/>
                  </a:lnTo>
                  <a:lnTo>
                    <a:pt x="20941" y="519723"/>
                  </a:lnTo>
                  <a:lnTo>
                    <a:pt x="39979" y="521627"/>
                  </a:lnTo>
                  <a:lnTo>
                    <a:pt x="62824" y="531145"/>
                  </a:lnTo>
                  <a:lnTo>
                    <a:pt x="76150" y="544472"/>
                  </a:lnTo>
                  <a:lnTo>
                    <a:pt x="119936" y="531145"/>
                  </a:lnTo>
                  <a:lnTo>
                    <a:pt x="152300" y="494974"/>
                  </a:lnTo>
                  <a:lnTo>
                    <a:pt x="190375" y="434054"/>
                  </a:lnTo>
                  <a:lnTo>
                    <a:pt x="226546" y="325541"/>
                  </a:lnTo>
                  <a:cubicBezTo>
                    <a:pt x="225911" y="311580"/>
                    <a:pt x="225277" y="297619"/>
                    <a:pt x="224642" y="283658"/>
                  </a:cubicBezTo>
                  <a:lnTo>
                    <a:pt x="234161" y="279851"/>
                  </a:lnTo>
                  <a:lnTo>
                    <a:pt x="245584" y="237969"/>
                  </a:lnTo>
                  <a:lnTo>
                    <a:pt x="245584" y="146589"/>
                  </a:lnTo>
                  <a:lnTo>
                    <a:pt x="230354" y="125648"/>
                  </a:lnTo>
                  <a:lnTo>
                    <a:pt x="215124" y="114225"/>
                  </a:lnTo>
                  <a:lnTo>
                    <a:pt x="213220" y="106610"/>
                  </a:lnTo>
                  <a:lnTo>
                    <a:pt x="184664" y="72343"/>
                  </a:lnTo>
                  <a:lnTo>
                    <a:pt x="184950" y="71905"/>
                  </a:lnTo>
                  <a:lnTo>
                    <a:pt x="230354" y="62824"/>
                  </a:lnTo>
                  <a:lnTo>
                    <a:pt x="249391" y="78054"/>
                  </a:lnTo>
                  <a:lnTo>
                    <a:pt x="253199" y="41883"/>
                  </a:lnTo>
                  <a:lnTo>
                    <a:pt x="283659" y="38075"/>
                  </a:lnTo>
                  <a:lnTo>
                    <a:pt x="308407" y="47594"/>
                  </a:lnTo>
                  <a:lnTo>
                    <a:pt x="312215" y="60920"/>
                  </a:lnTo>
                  <a:lnTo>
                    <a:pt x="388365" y="59016"/>
                  </a:lnTo>
                  <a:lnTo>
                    <a:pt x="407402" y="66631"/>
                  </a:lnTo>
                  <a:lnTo>
                    <a:pt x="451188" y="59016"/>
                  </a:lnTo>
                  <a:lnTo>
                    <a:pt x="489263" y="60920"/>
                  </a:lnTo>
                  <a:lnTo>
                    <a:pt x="496878" y="36171"/>
                  </a:lnTo>
                  <a:lnTo>
                    <a:pt x="519723" y="20941"/>
                  </a:lnTo>
                  <a:lnTo>
                    <a:pt x="559702" y="22845"/>
                  </a:lnTo>
                  <a:lnTo>
                    <a:pt x="563509" y="41883"/>
                  </a:lnTo>
                  <a:lnTo>
                    <a:pt x="593969" y="43786"/>
                  </a:lnTo>
                  <a:lnTo>
                    <a:pt x="601584" y="62824"/>
                  </a:lnTo>
                  <a:lnTo>
                    <a:pt x="626333" y="70439"/>
                  </a:lnTo>
                  <a:lnTo>
                    <a:pt x="635852" y="87573"/>
                  </a:lnTo>
                  <a:lnTo>
                    <a:pt x="660600" y="98995"/>
                  </a:lnTo>
                  <a:lnTo>
                    <a:pt x="660600" y="76150"/>
                  </a:lnTo>
                  <a:lnTo>
                    <a:pt x="687253" y="68535"/>
                  </a:lnTo>
                  <a:lnTo>
                    <a:pt x="710098" y="83765"/>
                  </a:lnTo>
                  <a:lnTo>
                    <a:pt x="710098" y="93284"/>
                  </a:lnTo>
                  <a:lnTo>
                    <a:pt x="740558" y="93284"/>
                  </a:lnTo>
                  <a:lnTo>
                    <a:pt x="759595" y="74246"/>
                  </a:lnTo>
                  <a:lnTo>
                    <a:pt x="772922" y="74246"/>
                  </a:lnTo>
                  <a:lnTo>
                    <a:pt x="788152" y="85669"/>
                  </a:lnTo>
                  <a:lnTo>
                    <a:pt x="795767" y="62824"/>
                  </a:lnTo>
                  <a:lnTo>
                    <a:pt x="818611" y="47594"/>
                  </a:lnTo>
                  <a:lnTo>
                    <a:pt x="847168" y="55209"/>
                  </a:lnTo>
                  <a:lnTo>
                    <a:pt x="849071" y="20941"/>
                  </a:lnTo>
                  <a:lnTo>
                    <a:pt x="875724" y="0"/>
                  </a:lnTo>
                  <a:lnTo>
                    <a:pt x="902376" y="0"/>
                  </a:lnTo>
                  <a:lnTo>
                    <a:pt x="889050" y="57113"/>
                  </a:lnTo>
                  <a:lnTo>
                    <a:pt x="909991" y="78054"/>
                  </a:lnTo>
                  <a:lnTo>
                    <a:pt x="978526" y="74246"/>
                  </a:lnTo>
                  <a:lnTo>
                    <a:pt x="976622" y="89476"/>
                  </a:lnTo>
                  <a:lnTo>
                    <a:pt x="986141" y="104706"/>
                  </a:lnTo>
                  <a:lnTo>
                    <a:pt x="993756" y="142781"/>
                  </a:lnTo>
                  <a:lnTo>
                    <a:pt x="986141" y="158011"/>
                  </a:lnTo>
                  <a:lnTo>
                    <a:pt x="972815" y="154204"/>
                  </a:lnTo>
                  <a:lnTo>
                    <a:pt x="961393" y="180856"/>
                  </a:lnTo>
                  <a:lnTo>
                    <a:pt x="961393" y="196086"/>
                  </a:lnTo>
                  <a:lnTo>
                    <a:pt x="948066" y="207509"/>
                  </a:lnTo>
                  <a:lnTo>
                    <a:pt x="961393" y="222739"/>
                  </a:lnTo>
                  <a:lnTo>
                    <a:pt x="953778" y="249391"/>
                  </a:lnTo>
                  <a:lnTo>
                    <a:pt x="953778" y="270332"/>
                  </a:lnTo>
                  <a:lnTo>
                    <a:pt x="923318" y="279851"/>
                  </a:lnTo>
                  <a:lnTo>
                    <a:pt x="909991" y="316022"/>
                  </a:lnTo>
                  <a:lnTo>
                    <a:pt x="890954" y="327445"/>
                  </a:lnTo>
                  <a:lnTo>
                    <a:pt x="908088" y="346482"/>
                  </a:lnTo>
                  <a:lnTo>
                    <a:pt x="892858" y="361712"/>
                  </a:lnTo>
                  <a:lnTo>
                    <a:pt x="908088" y="394076"/>
                  </a:lnTo>
                  <a:lnTo>
                    <a:pt x="904280" y="405498"/>
                  </a:lnTo>
                  <a:lnTo>
                    <a:pt x="875724" y="422632"/>
                  </a:lnTo>
                  <a:lnTo>
                    <a:pt x="887146" y="449284"/>
                  </a:lnTo>
                  <a:lnTo>
                    <a:pt x="879531" y="533049"/>
                  </a:lnTo>
                  <a:lnTo>
                    <a:pt x="887146" y="555894"/>
                  </a:lnTo>
                  <a:lnTo>
                    <a:pt x="887146" y="574932"/>
                  </a:lnTo>
                  <a:lnTo>
                    <a:pt x="902376" y="626333"/>
                  </a:lnTo>
                  <a:lnTo>
                    <a:pt x="887146" y="637755"/>
                  </a:lnTo>
                  <a:lnTo>
                    <a:pt x="862398" y="618718"/>
                  </a:lnTo>
                  <a:lnTo>
                    <a:pt x="833841" y="635852"/>
                  </a:lnTo>
                  <a:cubicBezTo>
                    <a:pt x="834476" y="650447"/>
                    <a:pt x="835110" y="665043"/>
                    <a:pt x="835745" y="679638"/>
                  </a:cubicBezTo>
                  <a:lnTo>
                    <a:pt x="875724" y="702483"/>
                  </a:lnTo>
                  <a:lnTo>
                    <a:pt x="845264" y="753884"/>
                  </a:lnTo>
                  <a:lnTo>
                    <a:pt x="826226" y="769114"/>
                  </a:lnTo>
                  <a:lnTo>
                    <a:pt x="852879" y="795766"/>
                  </a:lnTo>
                  <a:lnTo>
                    <a:pt x="862398" y="843360"/>
                  </a:lnTo>
                  <a:lnTo>
                    <a:pt x="833841" y="894761"/>
                  </a:lnTo>
                  <a:lnTo>
                    <a:pt x="788152" y="936643"/>
                  </a:lnTo>
                  <a:lnTo>
                    <a:pt x="789494" y="93843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3CF1F513-1C30-328C-F7E5-D997E2797A55}"/>
                </a:ext>
              </a:extLst>
            </p:cNvPr>
            <p:cNvSpPr/>
            <p:nvPr/>
          </p:nvSpPr>
          <p:spPr>
            <a:xfrm>
              <a:off x="7777964" y="5557946"/>
              <a:ext cx="1022947" cy="884901"/>
            </a:xfrm>
            <a:custGeom>
              <a:avLst/>
              <a:gdLst>
                <a:gd name="connsiteX0" fmla="*/ 725664 w 1022947"/>
                <a:gd name="connsiteY0" fmla="*/ 0 h 884901"/>
                <a:gd name="connsiteX1" fmla="*/ 727866 w 1022947"/>
                <a:gd name="connsiteY1" fmla="*/ 408 h 884901"/>
                <a:gd name="connsiteX2" fmla="*/ 762768 w 1022947"/>
                <a:gd name="connsiteY2" fmla="*/ 54347 h 884901"/>
                <a:gd name="connsiteX3" fmla="*/ 797670 w 1022947"/>
                <a:gd name="connsiteY3" fmla="*/ 114633 h 884901"/>
                <a:gd name="connsiteX4" fmla="*/ 845269 w 1022947"/>
                <a:gd name="connsiteY4" fmla="*/ 207030 h 884901"/>
                <a:gd name="connsiteX5" fmla="*/ 835745 w 1022947"/>
                <a:gd name="connsiteY5" fmla="*/ 235600 h 884901"/>
                <a:gd name="connsiteX6" fmla="*/ 816708 w 1022947"/>
                <a:gd name="connsiteY6" fmla="*/ 241549 h 884901"/>
                <a:gd name="connsiteX7" fmla="*/ 820277 w 1022947"/>
                <a:gd name="connsiteY7" fmla="*/ 262966 h 884901"/>
                <a:gd name="connsiteX8" fmla="*/ 835745 w 1022947"/>
                <a:gd name="connsiteY8" fmla="*/ 271295 h 884901"/>
                <a:gd name="connsiteX9" fmla="*/ 857162 w 1022947"/>
                <a:gd name="connsiteY9" fmla="*/ 276055 h 884901"/>
                <a:gd name="connsiteX10" fmla="*/ 858012 w 1022947"/>
                <a:gd name="connsiteY10" fmla="*/ 275755 h 884901"/>
                <a:gd name="connsiteX11" fmla="*/ 867474 w 1022947"/>
                <a:gd name="connsiteY11" fmla="*/ 292316 h 884901"/>
                <a:gd name="connsiteX12" fmla="*/ 880166 w 1022947"/>
                <a:gd name="connsiteY12" fmla="*/ 314526 h 884901"/>
                <a:gd name="connsiteX13" fmla="*/ 845264 w 1022947"/>
                <a:gd name="connsiteY13" fmla="*/ 324045 h 884901"/>
                <a:gd name="connsiteX14" fmla="*/ 842091 w 1022947"/>
                <a:gd name="connsiteY14" fmla="*/ 362120 h 884901"/>
                <a:gd name="connsiteX15" fmla="*/ 854783 w 1022947"/>
                <a:gd name="connsiteY15" fmla="*/ 393849 h 884901"/>
                <a:gd name="connsiteX16" fmla="*/ 873820 w 1022947"/>
                <a:gd name="connsiteY16" fmla="*/ 403368 h 884901"/>
                <a:gd name="connsiteX17" fmla="*/ 902376 w 1022947"/>
                <a:gd name="connsiteY17" fmla="*/ 435097 h 884901"/>
                <a:gd name="connsiteX18" fmla="*/ 921414 w 1022947"/>
                <a:gd name="connsiteY18" fmla="*/ 447789 h 884901"/>
                <a:gd name="connsiteX19" fmla="*/ 943624 w 1022947"/>
                <a:gd name="connsiteY19" fmla="*/ 495382 h 884901"/>
                <a:gd name="connsiteX20" fmla="*/ 927760 w 1022947"/>
                <a:gd name="connsiteY20" fmla="*/ 511247 h 884901"/>
                <a:gd name="connsiteX21" fmla="*/ 949970 w 1022947"/>
                <a:gd name="connsiteY21" fmla="*/ 574705 h 884901"/>
                <a:gd name="connsiteX22" fmla="*/ 975353 w 1022947"/>
                <a:gd name="connsiteY22" fmla="*/ 660374 h 884901"/>
                <a:gd name="connsiteX23" fmla="*/ 975353 w 1022947"/>
                <a:gd name="connsiteY23" fmla="*/ 679411 h 884901"/>
                <a:gd name="connsiteX24" fmla="*/ 981699 w 1022947"/>
                <a:gd name="connsiteY24" fmla="*/ 707967 h 884901"/>
                <a:gd name="connsiteX25" fmla="*/ 949970 w 1022947"/>
                <a:gd name="connsiteY25" fmla="*/ 752388 h 884901"/>
                <a:gd name="connsiteX26" fmla="*/ 949970 w 1022947"/>
                <a:gd name="connsiteY26" fmla="*/ 812673 h 884901"/>
                <a:gd name="connsiteX27" fmla="*/ 934105 w 1022947"/>
                <a:gd name="connsiteY27" fmla="*/ 853921 h 884901"/>
                <a:gd name="connsiteX28" fmla="*/ 991218 w 1022947"/>
                <a:gd name="connsiteY28" fmla="*/ 799982 h 884901"/>
                <a:gd name="connsiteX29" fmla="*/ 997564 w 1022947"/>
                <a:gd name="connsiteY29" fmla="*/ 879304 h 884901"/>
                <a:gd name="connsiteX30" fmla="*/ 1022947 w 1022947"/>
                <a:gd name="connsiteY30" fmla="*/ 879304 h 884901"/>
                <a:gd name="connsiteX31" fmla="*/ 1022947 w 1022947"/>
                <a:gd name="connsiteY31" fmla="*/ 884901 h 884901"/>
                <a:gd name="connsiteX32" fmla="*/ 1342 w 1022947"/>
                <a:gd name="connsiteY32" fmla="*/ 884901 h 884901"/>
                <a:gd name="connsiteX33" fmla="*/ 0 w 1022947"/>
                <a:gd name="connsiteY33" fmla="*/ 883112 h 884901"/>
                <a:gd name="connsiteX34" fmla="*/ 45690 w 1022947"/>
                <a:gd name="connsiteY34" fmla="*/ 841230 h 884901"/>
                <a:gd name="connsiteX35" fmla="*/ 74246 w 1022947"/>
                <a:gd name="connsiteY35" fmla="*/ 789828 h 884901"/>
                <a:gd name="connsiteX36" fmla="*/ 64728 w 1022947"/>
                <a:gd name="connsiteY36" fmla="*/ 742235 h 884901"/>
                <a:gd name="connsiteX37" fmla="*/ 38075 w 1022947"/>
                <a:gd name="connsiteY37" fmla="*/ 715582 h 884901"/>
                <a:gd name="connsiteX38" fmla="*/ 57113 w 1022947"/>
                <a:gd name="connsiteY38" fmla="*/ 700352 h 884901"/>
                <a:gd name="connsiteX39" fmla="*/ 87573 w 1022947"/>
                <a:gd name="connsiteY39" fmla="*/ 648951 h 884901"/>
                <a:gd name="connsiteX40" fmla="*/ 47594 w 1022947"/>
                <a:gd name="connsiteY40" fmla="*/ 626106 h 884901"/>
                <a:gd name="connsiteX41" fmla="*/ 45690 w 1022947"/>
                <a:gd name="connsiteY41" fmla="*/ 582320 h 884901"/>
                <a:gd name="connsiteX42" fmla="*/ 74246 w 1022947"/>
                <a:gd name="connsiteY42" fmla="*/ 565186 h 884901"/>
                <a:gd name="connsiteX43" fmla="*/ 98995 w 1022947"/>
                <a:gd name="connsiteY43" fmla="*/ 584224 h 884901"/>
                <a:gd name="connsiteX44" fmla="*/ 114225 w 1022947"/>
                <a:gd name="connsiteY44" fmla="*/ 572801 h 884901"/>
                <a:gd name="connsiteX45" fmla="*/ 98995 w 1022947"/>
                <a:gd name="connsiteY45" fmla="*/ 521400 h 884901"/>
                <a:gd name="connsiteX46" fmla="*/ 98995 w 1022947"/>
                <a:gd name="connsiteY46" fmla="*/ 502363 h 884901"/>
                <a:gd name="connsiteX47" fmla="*/ 91380 w 1022947"/>
                <a:gd name="connsiteY47" fmla="*/ 479518 h 884901"/>
                <a:gd name="connsiteX48" fmla="*/ 98995 w 1022947"/>
                <a:gd name="connsiteY48" fmla="*/ 395753 h 884901"/>
                <a:gd name="connsiteX49" fmla="*/ 87573 w 1022947"/>
                <a:gd name="connsiteY49" fmla="*/ 369100 h 884901"/>
                <a:gd name="connsiteX50" fmla="*/ 116129 w 1022947"/>
                <a:gd name="connsiteY50" fmla="*/ 351967 h 884901"/>
                <a:gd name="connsiteX51" fmla="*/ 119936 w 1022947"/>
                <a:gd name="connsiteY51" fmla="*/ 340544 h 884901"/>
                <a:gd name="connsiteX52" fmla="*/ 104706 w 1022947"/>
                <a:gd name="connsiteY52" fmla="*/ 308180 h 884901"/>
                <a:gd name="connsiteX53" fmla="*/ 119936 w 1022947"/>
                <a:gd name="connsiteY53" fmla="*/ 292950 h 884901"/>
                <a:gd name="connsiteX54" fmla="*/ 102803 w 1022947"/>
                <a:gd name="connsiteY54" fmla="*/ 273913 h 884901"/>
                <a:gd name="connsiteX55" fmla="*/ 121840 w 1022947"/>
                <a:gd name="connsiteY55" fmla="*/ 262490 h 884901"/>
                <a:gd name="connsiteX56" fmla="*/ 135166 w 1022947"/>
                <a:gd name="connsiteY56" fmla="*/ 226319 h 884901"/>
                <a:gd name="connsiteX57" fmla="*/ 165626 w 1022947"/>
                <a:gd name="connsiteY57" fmla="*/ 216801 h 884901"/>
                <a:gd name="connsiteX58" fmla="*/ 165626 w 1022947"/>
                <a:gd name="connsiteY58" fmla="*/ 195859 h 884901"/>
                <a:gd name="connsiteX59" fmla="*/ 194182 w 1022947"/>
                <a:gd name="connsiteY59" fmla="*/ 226319 h 884901"/>
                <a:gd name="connsiteX60" fmla="*/ 217027 w 1022947"/>
                <a:gd name="connsiteY60" fmla="*/ 226319 h 884901"/>
                <a:gd name="connsiteX61" fmla="*/ 262717 w 1022947"/>
                <a:gd name="connsiteY61" fmla="*/ 199667 h 884901"/>
                <a:gd name="connsiteX62" fmla="*/ 287466 w 1022947"/>
                <a:gd name="connsiteY62" fmla="*/ 199667 h 884901"/>
                <a:gd name="connsiteX63" fmla="*/ 287466 w 1022947"/>
                <a:gd name="connsiteY63" fmla="*/ 171111 h 884901"/>
                <a:gd name="connsiteX64" fmla="*/ 327445 w 1022947"/>
                <a:gd name="connsiteY64" fmla="*/ 140651 h 884901"/>
                <a:gd name="connsiteX65" fmla="*/ 361712 w 1022947"/>
                <a:gd name="connsiteY65" fmla="*/ 134939 h 884901"/>
                <a:gd name="connsiteX66" fmla="*/ 405498 w 1022947"/>
                <a:gd name="connsiteY66" fmla="*/ 100672 h 884901"/>
                <a:gd name="connsiteX67" fmla="*/ 426440 w 1022947"/>
                <a:gd name="connsiteY67" fmla="*/ 100672 h 884901"/>
                <a:gd name="connsiteX68" fmla="*/ 432151 w 1022947"/>
                <a:gd name="connsiteY68" fmla="*/ 87346 h 884901"/>
                <a:gd name="connsiteX69" fmla="*/ 447381 w 1022947"/>
                <a:gd name="connsiteY69" fmla="*/ 79731 h 884901"/>
                <a:gd name="connsiteX70" fmla="*/ 462611 w 1022947"/>
                <a:gd name="connsiteY70" fmla="*/ 87346 h 884901"/>
                <a:gd name="connsiteX71" fmla="*/ 462611 w 1022947"/>
                <a:gd name="connsiteY71" fmla="*/ 98768 h 884901"/>
                <a:gd name="connsiteX72" fmla="*/ 472130 w 1022947"/>
                <a:gd name="connsiteY72" fmla="*/ 117806 h 884901"/>
                <a:gd name="connsiteX73" fmla="*/ 496878 w 1022947"/>
                <a:gd name="connsiteY73" fmla="*/ 98768 h 884901"/>
                <a:gd name="connsiteX74" fmla="*/ 504493 w 1022947"/>
                <a:gd name="connsiteY74" fmla="*/ 87346 h 884901"/>
                <a:gd name="connsiteX75" fmla="*/ 529242 w 1022947"/>
                <a:gd name="connsiteY75" fmla="*/ 87346 h 884901"/>
                <a:gd name="connsiteX76" fmla="*/ 536857 w 1022947"/>
                <a:gd name="connsiteY76" fmla="*/ 79731 h 884901"/>
                <a:gd name="connsiteX77" fmla="*/ 573028 w 1022947"/>
                <a:gd name="connsiteY77" fmla="*/ 77827 h 884901"/>
                <a:gd name="connsiteX78" fmla="*/ 611103 w 1022947"/>
                <a:gd name="connsiteY78" fmla="*/ 98768 h 884901"/>
                <a:gd name="connsiteX79" fmla="*/ 651082 w 1022947"/>
                <a:gd name="connsiteY79" fmla="*/ 79731 h 884901"/>
                <a:gd name="connsiteX80" fmla="*/ 645370 w 1022947"/>
                <a:gd name="connsiteY80" fmla="*/ 53078 h 884901"/>
                <a:gd name="connsiteX81" fmla="*/ 649178 w 1022947"/>
                <a:gd name="connsiteY81" fmla="*/ 39752 h 884901"/>
                <a:gd name="connsiteX82" fmla="*/ 694868 w 1022947"/>
                <a:gd name="connsiteY82" fmla="*/ 24522 h 884901"/>
                <a:gd name="connsiteX83" fmla="*/ 727232 w 1022947"/>
                <a:gd name="connsiteY83" fmla="*/ 1677 h 884901"/>
                <a:gd name="connsiteX0" fmla="*/ 725664 w 1022947"/>
                <a:gd name="connsiteY0" fmla="*/ 0 h 980028"/>
                <a:gd name="connsiteX1" fmla="*/ 727866 w 1022947"/>
                <a:gd name="connsiteY1" fmla="*/ 408 h 980028"/>
                <a:gd name="connsiteX2" fmla="*/ 762768 w 1022947"/>
                <a:gd name="connsiteY2" fmla="*/ 54347 h 980028"/>
                <a:gd name="connsiteX3" fmla="*/ 797670 w 1022947"/>
                <a:gd name="connsiteY3" fmla="*/ 114633 h 980028"/>
                <a:gd name="connsiteX4" fmla="*/ 845269 w 1022947"/>
                <a:gd name="connsiteY4" fmla="*/ 207030 h 980028"/>
                <a:gd name="connsiteX5" fmla="*/ 835745 w 1022947"/>
                <a:gd name="connsiteY5" fmla="*/ 235600 h 980028"/>
                <a:gd name="connsiteX6" fmla="*/ 816708 w 1022947"/>
                <a:gd name="connsiteY6" fmla="*/ 241549 h 980028"/>
                <a:gd name="connsiteX7" fmla="*/ 820277 w 1022947"/>
                <a:gd name="connsiteY7" fmla="*/ 262966 h 980028"/>
                <a:gd name="connsiteX8" fmla="*/ 835745 w 1022947"/>
                <a:gd name="connsiteY8" fmla="*/ 271295 h 980028"/>
                <a:gd name="connsiteX9" fmla="*/ 857162 w 1022947"/>
                <a:gd name="connsiteY9" fmla="*/ 276055 h 980028"/>
                <a:gd name="connsiteX10" fmla="*/ 858012 w 1022947"/>
                <a:gd name="connsiteY10" fmla="*/ 275755 h 980028"/>
                <a:gd name="connsiteX11" fmla="*/ 867474 w 1022947"/>
                <a:gd name="connsiteY11" fmla="*/ 292316 h 980028"/>
                <a:gd name="connsiteX12" fmla="*/ 880166 w 1022947"/>
                <a:gd name="connsiteY12" fmla="*/ 314526 h 980028"/>
                <a:gd name="connsiteX13" fmla="*/ 845264 w 1022947"/>
                <a:gd name="connsiteY13" fmla="*/ 324045 h 980028"/>
                <a:gd name="connsiteX14" fmla="*/ 842091 w 1022947"/>
                <a:gd name="connsiteY14" fmla="*/ 362120 h 980028"/>
                <a:gd name="connsiteX15" fmla="*/ 854783 w 1022947"/>
                <a:gd name="connsiteY15" fmla="*/ 393849 h 980028"/>
                <a:gd name="connsiteX16" fmla="*/ 873820 w 1022947"/>
                <a:gd name="connsiteY16" fmla="*/ 403368 h 980028"/>
                <a:gd name="connsiteX17" fmla="*/ 902376 w 1022947"/>
                <a:gd name="connsiteY17" fmla="*/ 435097 h 980028"/>
                <a:gd name="connsiteX18" fmla="*/ 921414 w 1022947"/>
                <a:gd name="connsiteY18" fmla="*/ 447789 h 980028"/>
                <a:gd name="connsiteX19" fmla="*/ 943624 w 1022947"/>
                <a:gd name="connsiteY19" fmla="*/ 495382 h 980028"/>
                <a:gd name="connsiteX20" fmla="*/ 927760 w 1022947"/>
                <a:gd name="connsiteY20" fmla="*/ 511247 h 980028"/>
                <a:gd name="connsiteX21" fmla="*/ 949970 w 1022947"/>
                <a:gd name="connsiteY21" fmla="*/ 574705 h 980028"/>
                <a:gd name="connsiteX22" fmla="*/ 975353 w 1022947"/>
                <a:gd name="connsiteY22" fmla="*/ 660374 h 980028"/>
                <a:gd name="connsiteX23" fmla="*/ 975353 w 1022947"/>
                <a:gd name="connsiteY23" fmla="*/ 679411 h 980028"/>
                <a:gd name="connsiteX24" fmla="*/ 981699 w 1022947"/>
                <a:gd name="connsiteY24" fmla="*/ 707967 h 980028"/>
                <a:gd name="connsiteX25" fmla="*/ 949970 w 1022947"/>
                <a:gd name="connsiteY25" fmla="*/ 752388 h 980028"/>
                <a:gd name="connsiteX26" fmla="*/ 949970 w 1022947"/>
                <a:gd name="connsiteY26" fmla="*/ 812673 h 980028"/>
                <a:gd name="connsiteX27" fmla="*/ 934105 w 1022947"/>
                <a:gd name="connsiteY27" fmla="*/ 853921 h 980028"/>
                <a:gd name="connsiteX28" fmla="*/ 991218 w 1022947"/>
                <a:gd name="connsiteY28" fmla="*/ 799982 h 980028"/>
                <a:gd name="connsiteX29" fmla="*/ 997564 w 1022947"/>
                <a:gd name="connsiteY29" fmla="*/ 879304 h 980028"/>
                <a:gd name="connsiteX30" fmla="*/ 1022947 w 1022947"/>
                <a:gd name="connsiteY30" fmla="*/ 879304 h 980028"/>
                <a:gd name="connsiteX31" fmla="*/ 1022947 w 1022947"/>
                <a:gd name="connsiteY31" fmla="*/ 884901 h 980028"/>
                <a:gd name="connsiteX32" fmla="*/ 664996 w 1022947"/>
                <a:gd name="connsiteY32" fmla="*/ 980015 h 980028"/>
                <a:gd name="connsiteX33" fmla="*/ 1342 w 1022947"/>
                <a:gd name="connsiteY33" fmla="*/ 884901 h 980028"/>
                <a:gd name="connsiteX34" fmla="*/ 0 w 1022947"/>
                <a:gd name="connsiteY34" fmla="*/ 883112 h 980028"/>
                <a:gd name="connsiteX35" fmla="*/ 45690 w 1022947"/>
                <a:gd name="connsiteY35" fmla="*/ 841230 h 980028"/>
                <a:gd name="connsiteX36" fmla="*/ 74246 w 1022947"/>
                <a:gd name="connsiteY36" fmla="*/ 789828 h 980028"/>
                <a:gd name="connsiteX37" fmla="*/ 64728 w 1022947"/>
                <a:gd name="connsiteY37" fmla="*/ 742235 h 980028"/>
                <a:gd name="connsiteX38" fmla="*/ 38075 w 1022947"/>
                <a:gd name="connsiteY38" fmla="*/ 715582 h 980028"/>
                <a:gd name="connsiteX39" fmla="*/ 57113 w 1022947"/>
                <a:gd name="connsiteY39" fmla="*/ 700352 h 980028"/>
                <a:gd name="connsiteX40" fmla="*/ 87573 w 1022947"/>
                <a:gd name="connsiteY40" fmla="*/ 648951 h 980028"/>
                <a:gd name="connsiteX41" fmla="*/ 47594 w 1022947"/>
                <a:gd name="connsiteY41" fmla="*/ 626106 h 980028"/>
                <a:gd name="connsiteX42" fmla="*/ 45690 w 1022947"/>
                <a:gd name="connsiteY42" fmla="*/ 582320 h 980028"/>
                <a:gd name="connsiteX43" fmla="*/ 74246 w 1022947"/>
                <a:gd name="connsiteY43" fmla="*/ 565186 h 980028"/>
                <a:gd name="connsiteX44" fmla="*/ 98995 w 1022947"/>
                <a:gd name="connsiteY44" fmla="*/ 584224 h 980028"/>
                <a:gd name="connsiteX45" fmla="*/ 114225 w 1022947"/>
                <a:gd name="connsiteY45" fmla="*/ 572801 h 980028"/>
                <a:gd name="connsiteX46" fmla="*/ 98995 w 1022947"/>
                <a:gd name="connsiteY46" fmla="*/ 521400 h 980028"/>
                <a:gd name="connsiteX47" fmla="*/ 98995 w 1022947"/>
                <a:gd name="connsiteY47" fmla="*/ 502363 h 980028"/>
                <a:gd name="connsiteX48" fmla="*/ 91380 w 1022947"/>
                <a:gd name="connsiteY48" fmla="*/ 479518 h 980028"/>
                <a:gd name="connsiteX49" fmla="*/ 98995 w 1022947"/>
                <a:gd name="connsiteY49" fmla="*/ 395753 h 980028"/>
                <a:gd name="connsiteX50" fmla="*/ 87573 w 1022947"/>
                <a:gd name="connsiteY50" fmla="*/ 369100 h 980028"/>
                <a:gd name="connsiteX51" fmla="*/ 116129 w 1022947"/>
                <a:gd name="connsiteY51" fmla="*/ 351967 h 980028"/>
                <a:gd name="connsiteX52" fmla="*/ 119936 w 1022947"/>
                <a:gd name="connsiteY52" fmla="*/ 340544 h 980028"/>
                <a:gd name="connsiteX53" fmla="*/ 104706 w 1022947"/>
                <a:gd name="connsiteY53" fmla="*/ 308180 h 980028"/>
                <a:gd name="connsiteX54" fmla="*/ 119936 w 1022947"/>
                <a:gd name="connsiteY54" fmla="*/ 292950 h 980028"/>
                <a:gd name="connsiteX55" fmla="*/ 102803 w 1022947"/>
                <a:gd name="connsiteY55" fmla="*/ 273913 h 980028"/>
                <a:gd name="connsiteX56" fmla="*/ 121840 w 1022947"/>
                <a:gd name="connsiteY56" fmla="*/ 262490 h 980028"/>
                <a:gd name="connsiteX57" fmla="*/ 135166 w 1022947"/>
                <a:gd name="connsiteY57" fmla="*/ 226319 h 980028"/>
                <a:gd name="connsiteX58" fmla="*/ 165626 w 1022947"/>
                <a:gd name="connsiteY58" fmla="*/ 216801 h 980028"/>
                <a:gd name="connsiteX59" fmla="*/ 165626 w 1022947"/>
                <a:gd name="connsiteY59" fmla="*/ 195859 h 980028"/>
                <a:gd name="connsiteX60" fmla="*/ 194182 w 1022947"/>
                <a:gd name="connsiteY60" fmla="*/ 226319 h 980028"/>
                <a:gd name="connsiteX61" fmla="*/ 217027 w 1022947"/>
                <a:gd name="connsiteY61" fmla="*/ 226319 h 980028"/>
                <a:gd name="connsiteX62" fmla="*/ 262717 w 1022947"/>
                <a:gd name="connsiteY62" fmla="*/ 199667 h 980028"/>
                <a:gd name="connsiteX63" fmla="*/ 287466 w 1022947"/>
                <a:gd name="connsiteY63" fmla="*/ 199667 h 980028"/>
                <a:gd name="connsiteX64" fmla="*/ 287466 w 1022947"/>
                <a:gd name="connsiteY64" fmla="*/ 171111 h 980028"/>
                <a:gd name="connsiteX65" fmla="*/ 327445 w 1022947"/>
                <a:gd name="connsiteY65" fmla="*/ 140651 h 980028"/>
                <a:gd name="connsiteX66" fmla="*/ 361712 w 1022947"/>
                <a:gd name="connsiteY66" fmla="*/ 134939 h 980028"/>
                <a:gd name="connsiteX67" fmla="*/ 405498 w 1022947"/>
                <a:gd name="connsiteY67" fmla="*/ 100672 h 980028"/>
                <a:gd name="connsiteX68" fmla="*/ 426440 w 1022947"/>
                <a:gd name="connsiteY68" fmla="*/ 100672 h 980028"/>
                <a:gd name="connsiteX69" fmla="*/ 432151 w 1022947"/>
                <a:gd name="connsiteY69" fmla="*/ 87346 h 980028"/>
                <a:gd name="connsiteX70" fmla="*/ 447381 w 1022947"/>
                <a:gd name="connsiteY70" fmla="*/ 79731 h 980028"/>
                <a:gd name="connsiteX71" fmla="*/ 462611 w 1022947"/>
                <a:gd name="connsiteY71" fmla="*/ 87346 h 980028"/>
                <a:gd name="connsiteX72" fmla="*/ 462611 w 1022947"/>
                <a:gd name="connsiteY72" fmla="*/ 98768 h 980028"/>
                <a:gd name="connsiteX73" fmla="*/ 472130 w 1022947"/>
                <a:gd name="connsiteY73" fmla="*/ 117806 h 980028"/>
                <a:gd name="connsiteX74" fmla="*/ 496878 w 1022947"/>
                <a:gd name="connsiteY74" fmla="*/ 98768 h 980028"/>
                <a:gd name="connsiteX75" fmla="*/ 504493 w 1022947"/>
                <a:gd name="connsiteY75" fmla="*/ 87346 h 980028"/>
                <a:gd name="connsiteX76" fmla="*/ 529242 w 1022947"/>
                <a:gd name="connsiteY76" fmla="*/ 87346 h 980028"/>
                <a:gd name="connsiteX77" fmla="*/ 536857 w 1022947"/>
                <a:gd name="connsiteY77" fmla="*/ 79731 h 980028"/>
                <a:gd name="connsiteX78" fmla="*/ 573028 w 1022947"/>
                <a:gd name="connsiteY78" fmla="*/ 77827 h 980028"/>
                <a:gd name="connsiteX79" fmla="*/ 611103 w 1022947"/>
                <a:gd name="connsiteY79" fmla="*/ 98768 h 980028"/>
                <a:gd name="connsiteX80" fmla="*/ 651082 w 1022947"/>
                <a:gd name="connsiteY80" fmla="*/ 79731 h 980028"/>
                <a:gd name="connsiteX81" fmla="*/ 645370 w 1022947"/>
                <a:gd name="connsiteY81" fmla="*/ 53078 h 980028"/>
                <a:gd name="connsiteX82" fmla="*/ 649178 w 1022947"/>
                <a:gd name="connsiteY82" fmla="*/ 39752 h 980028"/>
                <a:gd name="connsiteX83" fmla="*/ 694868 w 1022947"/>
                <a:gd name="connsiteY83" fmla="*/ 24522 h 980028"/>
                <a:gd name="connsiteX84" fmla="*/ 727232 w 1022947"/>
                <a:gd name="connsiteY84" fmla="*/ 1677 h 980028"/>
                <a:gd name="connsiteX85" fmla="*/ 725664 w 1022947"/>
                <a:gd name="connsiteY85" fmla="*/ 0 h 980028"/>
                <a:gd name="connsiteX0" fmla="*/ 664996 w 1022947"/>
                <a:gd name="connsiteY0" fmla="*/ 980015 h 1071455"/>
                <a:gd name="connsiteX1" fmla="*/ 1342 w 1022947"/>
                <a:gd name="connsiteY1" fmla="*/ 884901 h 1071455"/>
                <a:gd name="connsiteX2" fmla="*/ 0 w 1022947"/>
                <a:gd name="connsiteY2" fmla="*/ 883112 h 1071455"/>
                <a:gd name="connsiteX3" fmla="*/ 45690 w 1022947"/>
                <a:gd name="connsiteY3" fmla="*/ 841230 h 1071455"/>
                <a:gd name="connsiteX4" fmla="*/ 74246 w 1022947"/>
                <a:gd name="connsiteY4" fmla="*/ 789828 h 1071455"/>
                <a:gd name="connsiteX5" fmla="*/ 64728 w 1022947"/>
                <a:gd name="connsiteY5" fmla="*/ 742235 h 1071455"/>
                <a:gd name="connsiteX6" fmla="*/ 38075 w 1022947"/>
                <a:gd name="connsiteY6" fmla="*/ 715582 h 1071455"/>
                <a:gd name="connsiteX7" fmla="*/ 57113 w 1022947"/>
                <a:gd name="connsiteY7" fmla="*/ 700352 h 1071455"/>
                <a:gd name="connsiteX8" fmla="*/ 87573 w 1022947"/>
                <a:gd name="connsiteY8" fmla="*/ 648951 h 1071455"/>
                <a:gd name="connsiteX9" fmla="*/ 47594 w 1022947"/>
                <a:gd name="connsiteY9" fmla="*/ 626106 h 1071455"/>
                <a:gd name="connsiteX10" fmla="*/ 45690 w 1022947"/>
                <a:gd name="connsiteY10" fmla="*/ 582320 h 1071455"/>
                <a:gd name="connsiteX11" fmla="*/ 74246 w 1022947"/>
                <a:gd name="connsiteY11" fmla="*/ 565186 h 1071455"/>
                <a:gd name="connsiteX12" fmla="*/ 98995 w 1022947"/>
                <a:gd name="connsiteY12" fmla="*/ 584224 h 1071455"/>
                <a:gd name="connsiteX13" fmla="*/ 114225 w 1022947"/>
                <a:gd name="connsiteY13" fmla="*/ 572801 h 1071455"/>
                <a:gd name="connsiteX14" fmla="*/ 98995 w 1022947"/>
                <a:gd name="connsiteY14" fmla="*/ 521400 h 1071455"/>
                <a:gd name="connsiteX15" fmla="*/ 98995 w 1022947"/>
                <a:gd name="connsiteY15" fmla="*/ 502363 h 1071455"/>
                <a:gd name="connsiteX16" fmla="*/ 91380 w 1022947"/>
                <a:gd name="connsiteY16" fmla="*/ 479518 h 1071455"/>
                <a:gd name="connsiteX17" fmla="*/ 98995 w 1022947"/>
                <a:gd name="connsiteY17" fmla="*/ 395753 h 1071455"/>
                <a:gd name="connsiteX18" fmla="*/ 87573 w 1022947"/>
                <a:gd name="connsiteY18" fmla="*/ 369100 h 1071455"/>
                <a:gd name="connsiteX19" fmla="*/ 116129 w 1022947"/>
                <a:gd name="connsiteY19" fmla="*/ 351967 h 1071455"/>
                <a:gd name="connsiteX20" fmla="*/ 119936 w 1022947"/>
                <a:gd name="connsiteY20" fmla="*/ 340544 h 1071455"/>
                <a:gd name="connsiteX21" fmla="*/ 104706 w 1022947"/>
                <a:gd name="connsiteY21" fmla="*/ 308180 h 1071455"/>
                <a:gd name="connsiteX22" fmla="*/ 119936 w 1022947"/>
                <a:gd name="connsiteY22" fmla="*/ 292950 h 1071455"/>
                <a:gd name="connsiteX23" fmla="*/ 102803 w 1022947"/>
                <a:gd name="connsiteY23" fmla="*/ 273913 h 1071455"/>
                <a:gd name="connsiteX24" fmla="*/ 121840 w 1022947"/>
                <a:gd name="connsiteY24" fmla="*/ 262490 h 1071455"/>
                <a:gd name="connsiteX25" fmla="*/ 135166 w 1022947"/>
                <a:gd name="connsiteY25" fmla="*/ 226319 h 1071455"/>
                <a:gd name="connsiteX26" fmla="*/ 165626 w 1022947"/>
                <a:gd name="connsiteY26" fmla="*/ 216801 h 1071455"/>
                <a:gd name="connsiteX27" fmla="*/ 165626 w 1022947"/>
                <a:gd name="connsiteY27" fmla="*/ 195859 h 1071455"/>
                <a:gd name="connsiteX28" fmla="*/ 194182 w 1022947"/>
                <a:gd name="connsiteY28" fmla="*/ 226319 h 1071455"/>
                <a:gd name="connsiteX29" fmla="*/ 217027 w 1022947"/>
                <a:gd name="connsiteY29" fmla="*/ 226319 h 1071455"/>
                <a:gd name="connsiteX30" fmla="*/ 262717 w 1022947"/>
                <a:gd name="connsiteY30" fmla="*/ 199667 h 1071455"/>
                <a:gd name="connsiteX31" fmla="*/ 287466 w 1022947"/>
                <a:gd name="connsiteY31" fmla="*/ 199667 h 1071455"/>
                <a:gd name="connsiteX32" fmla="*/ 287466 w 1022947"/>
                <a:gd name="connsiteY32" fmla="*/ 171111 h 1071455"/>
                <a:gd name="connsiteX33" fmla="*/ 327445 w 1022947"/>
                <a:gd name="connsiteY33" fmla="*/ 140651 h 1071455"/>
                <a:gd name="connsiteX34" fmla="*/ 361712 w 1022947"/>
                <a:gd name="connsiteY34" fmla="*/ 134939 h 1071455"/>
                <a:gd name="connsiteX35" fmla="*/ 405498 w 1022947"/>
                <a:gd name="connsiteY35" fmla="*/ 100672 h 1071455"/>
                <a:gd name="connsiteX36" fmla="*/ 426440 w 1022947"/>
                <a:gd name="connsiteY36" fmla="*/ 100672 h 1071455"/>
                <a:gd name="connsiteX37" fmla="*/ 432151 w 1022947"/>
                <a:gd name="connsiteY37" fmla="*/ 87346 h 1071455"/>
                <a:gd name="connsiteX38" fmla="*/ 447381 w 1022947"/>
                <a:gd name="connsiteY38" fmla="*/ 79731 h 1071455"/>
                <a:gd name="connsiteX39" fmla="*/ 462611 w 1022947"/>
                <a:gd name="connsiteY39" fmla="*/ 87346 h 1071455"/>
                <a:gd name="connsiteX40" fmla="*/ 462611 w 1022947"/>
                <a:gd name="connsiteY40" fmla="*/ 98768 h 1071455"/>
                <a:gd name="connsiteX41" fmla="*/ 472130 w 1022947"/>
                <a:gd name="connsiteY41" fmla="*/ 117806 h 1071455"/>
                <a:gd name="connsiteX42" fmla="*/ 496878 w 1022947"/>
                <a:gd name="connsiteY42" fmla="*/ 98768 h 1071455"/>
                <a:gd name="connsiteX43" fmla="*/ 504493 w 1022947"/>
                <a:gd name="connsiteY43" fmla="*/ 87346 h 1071455"/>
                <a:gd name="connsiteX44" fmla="*/ 529242 w 1022947"/>
                <a:gd name="connsiteY44" fmla="*/ 87346 h 1071455"/>
                <a:gd name="connsiteX45" fmla="*/ 536857 w 1022947"/>
                <a:gd name="connsiteY45" fmla="*/ 79731 h 1071455"/>
                <a:gd name="connsiteX46" fmla="*/ 573028 w 1022947"/>
                <a:gd name="connsiteY46" fmla="*/ 77827 h 1071455"/>
                <a:gd name="connsiteX47" fmla="*/ 611103 w 1022947"/>
                <a:gd name="connsiteY47" fmla="*/ 98768 h 1071455"/>
                <a:gd name="connsiteX48" fmla="*/ 651082 w 1022947"/>
                <a:gd name="connsiteY48" fmla="*/ 79731 h 1071455"/>
                <a:gd name="connsiteX49" fmla="*/ 645370 w 1022947"/>
                <a:gd name="connsiteY49" fmla="*/ 53078 h 1071455"/>
                <a:gd name="connsiteX50" fmla="*/ 649178 w 1022947"/>
                <a:gd name="connsiteY50" fmla="*/ 39752 h 1071455"/>
                <a:gd name="connsiteX51" fmla="*/ 694868 w 1022947"/>
                <a:gd name="connsiteY51" fmla="*/ 24522 h 1071455"/>
                <a:gd name="connsiteX52" fmla="*/ 727232 w 1022947"/>
                <a:gd name="connsiteY52" fmla="*/ 1677 h 1071455"/>
                <a:gd name="connsiteX53" fmla="*/ 725664 w 1022947"/>
                <a:gd name="connsiteY53" fmla="*/ 0 h 1071455"/>
                <a:gd name="connsiteX54" fmla="*/ 727866 w 1022947"/>
                <a:gd name="connsiteY54" fmla="*/ 408 h 1071455"/>
                <a:gd name="connsiteX55" fmla="*/ 762768 w 1022947"/>
                <a:gd name="connsiteY55" fmla="*/ 54347 h 1071455"/>
                <a:gd name="connsiteX56" fmla="*/ 797670 w 1022947"/>
                <a:gd name="connsiteY56" fmla="*/ 114633 h 1071455"/>
                <a:gd name="connsiteX57" fmla="*/ 845269 w 1022947"/>
                <a:gd name="connsiteY57" fmla="*/ 207030 h 1071455"/>
                <a:gd name="connsiteX58" fmla="*/ 835745 w 1022947"/>
                <a:gd name="connsiteY58" fmla="*/ 235600 h 1071455"/>
                <a:gd name="connsiteX59" fmla="*/ 816708 w 1022947"/>
                <a:gd name="connsiteY59" fmla="*/ 241549 h 1071455"/>
                <a:gd name="connsiteX60" fmla="*/ 820277 w 1022947"/>
                <a:gd name="connsiteY60" fmla="*/ 262966 h 1071455"/>
                <a:gd name="connsiteX61" fmla="*/ 835745 w 1022947"/>
                <a:gd name="connsiteY61" fmla="*/ 271295 h 1071455"/>
                <a:gd name="connsiteX62" fmla="*/ 857162 w 1022947"/>
                <a:gd name="connsiteY62" fmla="*/ 276055 h 1071455"/>
                <a:gd name="connsiteX63" fmla="*/ 858012 w 1022947"/>
                <a:gd name="connsiteY63" fmla="*/ 275755 h 1071455"/>
                <a:gd name="connsiteX64" fmla="*/ 867474 w 1022947"/>
                <a:gd name="connsiteY64" fmla="*/ 292316 h 1071455"/>
                <a:gd name="connsiteX65" fmla="*/ 880166 w 1022947"/>
                <a:gd name="connsiteY65" fmla="*/ 314526 h 1071455"/>
                <a:gd name="connsiteX66" fmla="*/ 845264 w 1022947"/>
                <a:gd name="connsiteY66" fmla="*/ 324045 h 1071455"/>
                <a:gd name="connsiteX67" fmla="*/ 842091 w 1022947"/>
                <a:gd name="connsiteY67" fmla="*/ 362120 h 1071455"/>
                <a:gd name="connsiteX68" fmla="*/ 854783 w 1022947"/>
                <a:gd name="connsiteY68" fmla="*/ 393849 h 1071455"/>
                <a:gd name="connsiteX69" fmla="*/ 873820 w 1022947"/>
                <a:gd name="connsiteY69" fmla="*/ 403368 h 1071455"/>
                <a:gd name="connsiteX70" fmla="*/ 902376 w 1022947"/>
                <a:gd name="connsiteY70" fmla="*/ 435097 h 1071455"/>
                <a:gd name="connsiteX71" fmla="*/ 921414 w 1022947"/>
                <a:gd name="connsiteY71" fmla="*/ 447789 h 1071455"/>
                <a:gd name="connsiteX72" fmla="*/ 943624 w 1022947"/>
                <a:gd name="connsiteY72" fmla="*/ 495382 h 1071455"/>
                <a:gd name="connsiteX73" fmla="*/ 927760 w 1022947"/>
                <a:gd name="connsiteY73" fmla="*/ 511247 h 1071455"/>
                <a:gd name="connsiteX74" fmla="*/ 949970 w 1022947"/>
                <a:gd name="connsiteY74" fmla="*/ 574705 h 1071455"/>
                <a:gd name="connsiteX75" fmla="*/ 975353 w 1022947"/>
                <a:gd name="connsiteY75" fmla="*/ 660374 h 1071455"/>
                <a:gd name="connsiteX76" fmla="*/ 975353 w 1022947"/>
                <a:gd name="connsiteY76" fmla="*/ 679411 h 1071455"/>
                <a:gd name="connsiteX77" fmla="*/ 981699 w 1022947"/>
                <a:gd name="connsiteY77" fmla="*/ 707967 h 1071455"/>
                <a:gd name="connsiteX78" fmla="*/ 949970 w 1022947"/>
                <a:gd name="connsiteY78" fmla="*/ 752388 h 1071455"/>
                <a:gd name="connsiteX79" fmla="*/ 949970 w 1022947"/>
                <a:gd name="connsiteY79" fmla="*/ 812673 h 1071455"/>
                <a:gd name="connsiteX80" fmla="*/ 934105 w 1022947"/>
                <a:gd name="connsiteY80" fmla="*/ 853921 h 1071455"/>
                <a:gd name="connsiteX81" fmla="*/ 991218 w 1022947"/>
                <a:gd name="connsiteY81" fmla="*/ 799982 h 1071455"/>
                <a:gd name="connsiteX82" fmla="*/ 997564 w 1022947"/>
                <a:gd name="connsiteY82" fmla="*/ 879304 h 1071455"/>
                <a:gd name="connsiteX83" fmla="*/ 1022947 w 1022947"/>
                <a:gd name="connsiteY83" fmla="*/ 879304 h 1071455"/>
                <a:gd name="connsiteX84" fmla="*/ 1022947 w 1022947"/>
                <a:gd name="connsiteY84" fmla="*/ 884901 h 1071455"/>
                <a:gd name="connsiteX85" fmla="*/ 756436 w 1022947"/>
                <a:gd name="connsiteY85" fmla="*/ 1071455 h 1071455"/>
                <a:gd name="connsiteX0" fmla="*/ 1342 w 1022947"/>
                <a:gd name="connsiteY0" fmla="*/ 884901 h 1071455"/>
                <a:gd name="connsiteX1" fmla="*/ 0 w 1022947"/>
                <a:gd name="connsiteY1" fmla="*/ 883112 h 1071455"/>
                <a:gd name="connsiteX2" fmla="*/ 45690 w 1022947"/>
                <a:gd name="connsiteY2" fmla="*/ 841230 h 1071455"/>
                <a:gd name="connsiteX3" fmla="*/ 74246 w 1022947"/>
                <a:gd name="connsiteY3" fmla="*/ 789828 h 1071455"/>
                <a:gd name="connsiteX4" fmla="*/ 64728 w 1022947"/>
                <a:gd name="connsiteY4" fmla="*/ 742235 h 1071455"/>
                <a:gd name="connsiteX5" fmla="*/ 38075 w 1022947"/>
                <a:gd name="connsiteY5" fmla="*/ 715582 h 1071455"/>
                <a:gd name="connsiteX6" fmla="*/ 57113 w 1022947"/>
                <a:gd name="connsiteY6" fmla="*/ 700352 h 1071455"/>
                <a:gd name="connsiteX7" fmla="*/ 87573 w 1022947"/>
                <a:gd name="connsiteY7" fmla="*/ 648951 h 1071455"/>
                <a:gd name="connsiteX8" fmla="*/ 47594 w 1022947"/>
                <a:gd name="connsiteY8" fmla="*/ 626106 h 1071455"/>
                <a:gd name="connsiteX9" fmla="*/ 45690 w 1022947"/>
                <a:gd name="connsiteY9" fmla="*/ 582320 h 1071455"/>
                <a:gd name="connsiteX10" fmla="*/ 74246 w 1022947"/>
                <a:gd name="connsiteY10" fmla="*/ 565186 h 1071455"/>
                <a:gd name="connsiteX11" fmla="*/ 98995 w 1022947"/>
                <a:gd name="connsiteY11" fmla="*/ 584224 h 1071455"/>
                <a:gd name="connsiteX12" fmla="*/ 114225 w 1022947"/>
                <a:gd name="connsiteY12" fmla="*/ 572801 h 1071455"/>
                <a:gd name="connsiteX13" fmla="*/ 98995 w 1022947"/>
                <a:gd name="connsiteY13" fmla="*/ 521400 h 1071455"/>
                <a:gd name="connsiteX14" fmla="*/ 98995 w 1022947"/>
                <a:gd name="connsiteY14" fmla="*/ 502363 h 1071455"/>
                <a:gd name="connsiteX15" fmla="*/ 91380 w 1022947"/>
                <a:gd name="connsiteY15" fmla="*/ 479518 h 1071455"/>
                <a:gd name="connsiteX16" fmla="*/ 98995 w 1022947"/>
                <a:gd name="connsiteY16" fmla="*/ 395753 h 1071455"/>
                <a:gd name="connsiteX17" fmla="*/ 87573 w 1022947"/>
                <a:gd name="connsiteY17" fmla="*/ 369100 h 1071455"/>
                <a:gd name="connsiteX18" fmla="*/ 116129 w 1022947"/>
                <a:gd name="connsiteY18" fmla="*/ 351967 h 1071455"/>
                <a:gd name="connsiteX19" fmla="*/ 119936 w 1022947"/>
                <a:gd name="connsiteY19" fmla="*/ 340544 h 1071455"/>
                <a:gd name="connsiteX20" fmla="*/ 104706 w 1022947"/>
                <a:gd name="connsiteY20" fmla="*/ 308180 h 1071455"/>
                <a:gd name="connsiteX21" fmla="*/ 119936 w 1022947"/>
                <a:gd name="connsiteY21" fmla="*/ 292950 h 1071455"/>
                <a:gd name="connsiteX22" fmla="*/ 102803 w 1022947"/>
                <a:gd name="connsiteY22" fmla="*/ 273913 h 1071455"/>
                <a:gd name="connsiteX23" fmla="*/ 121840 w 1022947"/>
                <a:gd name="connsiteY23" fmla="*/ 262490 h 1071455"/>
                <a:gd name="connsiteX24" fmla="*/ 135166 w 1022947"/>
                <a:gd name="connsiteY24" fmla="*/ 226319 h 1071455"/>
                <a:gd name="connsiteX25" fmla="*/ 165626 w 1022947"/>
                <a:gd name="connsiteY25" fmla="*/ 216801 h 1071455"/>
                <a:gd name="connsiteX26" fmla="*/ 165626 w 1022947"/>
                <a:gd name="connsiteY26" fmla="*/ 195859 h 1071455"/>
                <a:gd name="connsiteX27" fmla="*/ 194182 w 1022947"/>
                <a:gd name="connsiteY27" fmla="*/ 226319 h 1071455"/>
                <a:gd name="connsiteX28" fmla="*/ 217027 w 1022947"/>
                <a:gd name="connsiteY28" fmla="*/ 226319 h 1071455"/>
                <a:gd name="connsiteX29" fmla="*/ 262717 w 1022947"/>
                <a:gd name="connsiteY29" fmla="*/ 199667 h 1071455"/>
                <a:gd name="connsiteX30" fmla="*/ 287466 w 1022947"/>
                <a:gd name="connsiteY30" fmla="*/ 199667 h 1071455"/>
                <a:gd name="connsiteX31" fmla="*/ 287466 w 1022947"/>
                <a:gd name="connsiteY31" fmla="*/ 171111 h 1071455"/>
                <a:gd name="connsiteX32" fmla="*/ 327445 w 1022947"/>
                <a:gd name="connsiteY32" fmla="*/ 140651 h 1071455"/>
                <a:gd name="connsiteX33" fmla="*/ 361712 w 1022947"/>
                <a:gd name="connsiteY33" fmla="*/ 134939 h 1071455"/>
                <a:gd name="connsiteX34" fmla="*/ 405498 w 1022947"/>
                <a:gd name="connsiteY34" fmla="*/ 100672 h 1071455"/>
                <a:gd name="connsiteX35" fmla="*/ 426440 w 1022947"/>
                <a:gd name="connsiteY35" fmla="*/ 100672 h 1071455"/>
                <a:gd name="connsiteX36" fmla="*/ 432151 w 1022947"/>
                <a:gd name="connsiteY36" fmla="*/ 87346 h 1071455"/>
                <a:gd name="connsiteX37" fmla="*/ 447381 w 1022947"/>
                <a:gd name="connsiteY37" fmla="*/ 79731 h 1071455"/>
                <a:gd name="connsiteX38" fmla="*/ 462611 w 1022947"/>
                <a:gd name="connsiteY38" fmla="*/ 87346 h 1071455"/>
                <a:gd name="connsiteX39" fmla="*/ 462611 w 1022947"/>
                <a:gd name="connsiteY39" fmla="*/ 98768 h 1071455"/>
                <a:gd name="connsiteX40" fmla="*/ 472130 w 1022947"/>
                <a:gd name="connsiteY40" fmla="*/ 117806 h 1071455"/>
                <a:gd name="connsiteX41" fmla="*/ 496878 w 1022947"/>
                <a:gd name="connsiteY41" fmla="*/ 98768 h 1071455"/>
                <a:gd name="connsiteX42" fmla="*/ 504493 w 1022947"/>
                <a:gd name="connsiteY42" fmla="*/ 87346 h 1071455"/>
                <a:gd name="connsiteX43" fmla="*/ 529242 w 1022947"/>
                <a:gd name="connsiteY43" fmla="*/ 87346 h 1071455"/>
                <a:gd name="connsiteX44" fmla="*/ 536857 w 1022947"/>
                <a:gd name="connsiteY44" fmla="*/ 79731 h 1071455"/>
                <a:gd name="connsiteX45" fmla="*/ 573028 w 1022947"/>
                <a:gd name="connsiteY45" fmla="*/ 77827 h 1071455"/>
                <a:gd name="connsiteX46" fmla="*/ 611103 w 1022947"/>
                <a:gd name="connsiteY46" fmla="*/ 98768 h 1071455"/>
                <a:gd name="connsiteX47" fmla="*/ 651082 w 1022947"/>
                <a:gd name="connsiteY47" fmla="*/ 79731 h 1071455"/>
                <a:gd name="connsiteX48" fmla="*/ 645370 w 1022947"/>
                <a:gd name="connsiteY48" fmla="*/ 53078 h 1071455"/>
                <a:gd name="connsiteX49" fmla="*/ 649178 w 1022947"/>
                <a:gd name="connsiteY49" fmla="*/ 39752 h 1071455"/>
                <a:gd name="connsiteX50" fmla="*/ 694868 w 1022947"/>
                <a:gd name="connsiteY50" fmla="*/ 24522 h 1071455"/>
                <a:gd name="connsiteX51" fmla="*/ 727232 w 1022947"/>
                <a:gd name="connsiteY51" fmla="*/ 1677 h 1071455"/>
                <a:gd name="connsiteX52" fmla="*/ 725664 w 1022947"/>
                <a:gd name="connsiteY52" fmla="*/ 0 h 1071455"/>
                <a:gd name="connsiteX53" fmla="*/ 727866 w 1022947"/>
                <a:gd name="connsiteY53" fmla="*/ 408 h 1071455"/>
                <a:gd name="connsiteX54" fmla="*/ 762768 w 1022947"/>
                <a:gd name="connsiteY54" fmla="*/ 54347 h 1071455"/>
                <a:gd name="connsiteX55" fmla="*/ 797670 w 1022947"/>
                <a:gd name="connsiteY55" fmla="*/ 114633 h 1071455"/>
                <a:gd name="connsiteX56" fmla="*/ 845269 w 1022947"/>
                <a:gd name="connsiteY56" fmla="*/ 207030 h 1071455"/>
                <a:gd name="connsiteX57" fmla="*/ 835745 w 1022947"/>
                <a:gd name="connsiteY57" fmla="*/ 235600 h 1071455"/>
                <a:gd name="connsiteX58" fmla="*/ 816708 w 1022947"/>
                <a:gd name="connsiteY58" fmla="*/ 241549 h 1071455"/>
                <a:gd name="connsiteX59" fmla="*/ 820277 w 1022947"/>
                <a:gd name="connsiteY59" fmla="*/ 262966 h 1071455"/>
                <a:gd name="connsiteX60" fmla="*/ 835745 w 1022947"/>
                <a:gd name="connsiteY60" fmla="*/ 271295 h 1071455"/>
                <a:gd name="connsiteX61" fmla="*/ 857162 w 1022947"/>
                <a:gd name="connsiteY61" fmla="*/ 276055 h 1071455"/>
                <a:gd name="connsiteX62" fmla="*/ 858012 w 1022947"/>
                <a:gd name="connsiteY62" fmla="*/ 275755 h 1071455"/>
                <a:gd name="connsiteX63" fmla="*/ 867474 w 1022947"/>
                <a:gd name="connsiteY63" fmla="*/ 292316 h 1071455"/>
                <a:gd name="connsiteX64" fmla="*/ 880166 w 1022947"/>
                <a:gd name="connsiteY64" fmla="*/ 314526 h 1071455"/>
                <a:gd name="connsiteX65" fmla="*/ 845264 w 1022947"/>
                <a:gd name="connsiteY65" fmla="*/ 324045 h 1071455"/>
                <a:gd name="connsiteX66" fmla="*/ 842091 w 1022947"/>
                <a:gd name="connsiteY66" fmla="*/ 362120 h 1071455"/>
                <a:gd name="connsiteX67" fmla="*/ 854783 w 1022947"/>
                <a:gd name="connsiteY67" fmla="*/ 393849 h 1071455"/>
                <a:gd name="connsiteX68" fmla="*/ 873820 w 1022947"/>
                <a:gd name="connsiteY68" fmla="*/ 403368 h 1071455"/>
                <a:gd name="connsiteX69" fmla="*/ 902376 w 1022947"/>
                <a:gd name="connsiteY69" fmla="*/ 435097 h 1071455"/>
                <a:gd name="connsiteX70" fmla="*/ 921414 w 1022947"/>
                <a:gd name="connsiteY70" fmla="*/ 447789 h 1071455"/>
                <a:gd name="connsiteX71" fmla="*/ 943624 w 1022947"/>
                <a:gd name="connsiteY71" fmla="*/ 495382 h 1071455"/>
                <a:gd name="connsiteX72" fmla="*/ 927760 w 1022947"/>
                <a:gd name="connsiteY72" fmla="*/ 511247 h 1071455"/>
                <a:gd name="connsiteX73" fmla="*/ 949970 w 1022947"/>
                <a:gd name="connsiteY73" fmla="*/ 574705 h 1071455"/>
                <a:gd name="connsiteX74" fmla="*/ 975353 w 1022947"/>
                <a:gd name="connsiteY74" fmla="*/ 660374 h 1071455"/>
                <a:gd name="connsiteX75" fmla="*/ 975353 w 1022947"/>
                <a:gd name="connsiteY75" fmla="*/ 679411 h 1071455"/>
                <a:gd name="connsiteX76" fmla="*/ 981699 w 1022947"/>
                <a:gd name="connsiteY76" fmla="*/ 707967 h 1071455"/>
                <a:gd name="connsiteX77" fmla="*/ 949970 w 1022947"/>
                <a:gd name="connsiteY77" fmla="*/ 752388 h 1071455"/>
                <a:gd name="connsiteX78" fmla="*/ 949970 w 1022947"/>
                <a:gd name="connsiteY78" fmla="*/ 812673 h 1071455"/>
                <a:gd name="connsiteX79" fmla="*/ 934105 w 1022947"/>
                <a:gd name="connsiteY79" fmla="*/ 853921 h 1071455"/>
                <a:gd name="connsiteX80" fmla="*/ 991218 w 1022947"/>
                <a:gd name="connsiteY80" fmla="*/ 799982 h 1071455"/>
                <a:gd name="connsiteX81" fmla="*/ 997564 w 1022947"/>
                <a:gd name="connsiteY81" fmla="*/ 879304 h 1071455"/>
                <a:gd name="connsiteX82" fmla="*/ 1022947 w 1022947"/>
                <a:gd name="connsiteY82" fmla="*/ 879304 h 1071455"/>
                <a:gd name="connsiteX83" fmla="*/ 1022947 w 1022947"/>
                <a:gd name="connsiteY83" fmla="*/ 884901 h 1071455"/>
                <a:gd name="connsiteX84" fmla="*/ 756436 w 1022947"/>
                <a:gd name="connsiteY84" fmla="*/ 1071455 h 1071455"/>
                <a:gd name="connsiteX0" fmla="*/ 1342 w 1022947"/>
                <a:gd name="connsiteY0" fmla="*/ 884901 h 884901"/>
                <a:gd name="connsiteX1" fmla="*/ 0 w 1022947"/>
                <a:gd name="connsiteY1" fmla="*/ 883112 h 884901"/>
                <a:gd name="connsiteX2" fmla="*/ 45690 w 1022947"/>
                <a:gd name="connsiteY2" fmla="*/ 841230 h 884901"/>
                <a:gd name="connsiteX3" fmla="*/ 74246 w 1022947"/>
                <a:gd name="connsiteY3" fmla="*/ 789828 h 884901"/>
                <a:gd name="connsiteX4" fmla="*/ 64728 w 1022947"/>
                <a:gd name="connsiteY4" fmla="*/ 742235 h 884901"/>
                <a:gd name="connsiteX5" fmla="*/ 38075 w 1022947"/>
                <a:gd name="connsiteY5" fmla="*/ 715582 h 884901"/>
                <a:gd name="connsiteX6" fmla="*/ 57113 w 1022947"/>
                <a:gd name="connsiteY6" fmla="*/ 700352 h 884901"/>
                <a:gd name="connsiteX7" fmla="*/ 87573 w 1022947"/>
                <a:gd name="connsiteY7" fmla="*/ 648951 h 884901"/>
                <a:gd name="connsiteX8" fmla="*/ 47594 w 1022947"/>
                <a:gd name="connsiteY8" fmla="*/ 626106 h 884901"/>
                <a:gd name="connsiteX9" fmla="*/ 45690 w 1022947"/>
                <a:gd name="connsiteY9" fmla="*/ 582320 h 884901"/>
                <a:gd name="connsiteX10" fmla="*/ 74246 w 1022947"/>
                <a:gd name="connsiteY10" fmla="*/ 565186 h 884901"/>
                <a:gd name="connsiteX11" fmla="*/ 98995 w 1022947"/>
                <a:gd name="connsiteY11" fmla="*/ 584224 h 884901"/>
                <a:gd name="connsiteX12" fmla="*/ 114225 w 1022947"/>
                <a:gd name="connsiteY12" fmla="*/ 572801 h 884901"/>
                <a:gd name="connsiteX13" fmla="*/ 98995 w 1022947"/>
                <a:gd name="connsiteY13" fmla="*/ 521400 h 884901"/>
                <a:gd name="connsiteX14" fmla="*/ 98995 w 1022947"/>
                <a:gd name="connsiteY14" fmla="*/ 502363 h 884901"/>
                <a:gd name="connsiteX15" fmla="*/ 91380 w 1022947"/>
                <a:gd name="connsiteY15" fmla="*/ 479518 h 884901"/>
                <a:gd name="connsiteX16" fmla="*/ 98995 w 1022947"/>
                <a:gd name="connsiteY16" fmla="*/ 395753 h 884901"/>
                <a:gd name="connsiteX17" fmla="*/ 87573 w 1022947"/>
                <a:gd name="connsiteY17" fmla="*/ 369100 h 884901"/>
                <a:gd name="connsiteX18" fmla="*/ 116129 w 1022947"/>
                <a:gd name="connsiteY18" fmla="*/ 351967 h 884901"/>
                <a:gd name="connsiteX19" fmla="*/ 119936 w 1022947"/>
                <a:gd name="connsiteY19" fmla="*/ 340544 h 884901"/>
                <a:gd name="connsiteX20" fmla="*/ 104706 w 1022947"/>
                <a:gd name="connsiteY20" fmla="*/ 308180 h 884901"/>
                <a:gd name="connsiteX21" fmla="*/ 119936 w 1022947"/>
                <a:gd name="connsiteY21" fmla="*/ 292950 h 884901"/>
                <a:gd name="connsiteX22" fmla="*/ 102803 w 1022947"/>
                <a:gd name="connsiteY22" fmla="*/ 273913 h 884901"/>
                <a:gd name="connsiteX23" fmla="*/ 121840 w 1022947"/>
                <a:gd name="connsiteY23" fmla="*/ 262490 h 884901"/>
                <a:gd name="connsiteX24" fmla="*/ 135166 w 1022947"/>
                <a:gd name="connsiteY24" fmla="*/ 226319 h 884901"/>
                <a:gd name="connsiteX25" fmla="*/ 165626 w 1022947"/>
                <a:gd name="connsiteY25" fmla="*/ 216801 h 884901"/>
                <a:gd name="connsiteX26" fmla="*/ 165626 w 1022947"/>
                <a:gd name="connsiteY26" fmla="*/ 195859 h 884901"/>
                <a:gd name="connsiteX27" fmla="*/ 194182 w 1022947"/>
                <a:gd name="connsiteY27" fmla="*/ 226319 h 884901"/>
                <a:gd name="connsiteX28" fmla="*/ 217027 w 1022947"/>
                <a:gd name="connsiteY28" fmla="*/ 226319 h 884901"/>
                <a:gd name="connsiteX29" fmla="*/ 262717 w 1022947"/>
                <a:gd name="connsiteY29" fmla="*/ 199667 h 884901"/>
                <a:gd name="connsiteX30" fmla="*/ 287466 w 1022947"/>
                <a:gd name="connsiteY30" fmla="*/ 199667 h 884901"/>
                <a:gd name="connsiteX31" fmla="*/ 287466 w 1022947"/>
                <a:gd name="connsiteY31" fmla="*/ 171111 h 884901"/>
                <a:gd name="connsiteX32" fmla="*/ 327445 w 1022947"/>
                <a:gd name="connsiteY32" fmla="*/ 140651 h 884901"/>
                <a:gd name="connsiteX33" fmla="*/ 361712 w 1022947"/>
                <a:gd name="connsiteY33" fmla="*/ 134939 h 884901"/>
                <a:gd name="connsiteX34" fmla="*/ 405498 w 1022947"/>
                <a:gd name="connsiteY34" fmla="*/ 100672 h 884901"/>
                <a:gd name="connsiteX35" fmla="*/ 426440 w 1022947"/>
                <a:gd name="connsiteY35" fmla="*/ 100672 h 884901"/>
                <a:gd name="connsiteX36" fmla="*/ 432151 w 1022947"/>
                <a:gd name="connsiteY36" fmla="*/ 87346 h 884901"/>
                <a:gd name="connsiteX37" fmla="*/ 447381 w 1022947"/>
                <a:gd name="connsiteY37" fmla="*/ 79731 h 884901"/>
                <a:gd name="connsiteX38" fmla="*/ 462611 w 1022947"/>
                <a:gd name="connsiteY38" fmla="*/ 87346 h 884901"/>
                <a:gd name="connsiteX39" fmla="*/ 462611 w 1022947"/>
                <a:gd name="connsiteY39" fmla="*/ 98768 h 884901"/>
                <a:gd name="connsiteX40" fmla="*/ 472130 w 1022947"/>
                <a:gd name="connsiteY40" fmla="*/ 117806 h 884901"/>
                <a:gd name="connsiteX41" fmla="*/ 496878 w 1022947"/>
                <a:gd name="connsiteY41" fmla="*/ 98768 h 884901"/>
                <a:gd name="connsiteX42" fmla="*/ 504493 w 1022947"/>
                <a:gd name="connsiteY42" fmla="*/ 87346 h 884901"/>
                <a:gd name="connsiteX43" fmla="*/ 529242 w 1022947"/>
                <a:gd name="connsiteY43" fmla="*/ 87346 h 884901"/>
                <a:gd name="connsiteX44" fmla="*/ 536857 w 1022947"/>
                <a:gd name="connsiteY44" fmla="*/ 79731 h 884901"/>
                <a:gd name="connsiteX45" fmla="*/ 573028 w 1022947"/>
                <a:gd name="connsiteY45" fmla="*/ 77827 h 884901"/>
                <a:gd name="connsiteX46" fmla="*/ 611103 w 1022947"/>
                <a:gd name="connsiteY46" fmla="*/ 98768 h 884901"/>
                <a:gd name="connsiteX47" fmla="*/ 651082 w 1022947"/>
                <a:gd name="connsiteY47" fmla="*/ 79731 h 884901"/>
                <a:gd name="connsiteX48" fmla="*/ 645370 w 1022947"/>
                <a:gd name="connsiteY48" fmla="*/ 53078 h 884901"/>
                <a:gd name="connsiteX49" fmla="*/ 649178 w 1022947"/>
                <a:gd name="connsiteY49" fmla="*/ 39752 h 884901"/>
                <a:gd name="connsiteX50" fmla="*/ 694868 w 1022947"/>
                <a:gd name="connsiteY50" fmla="*/ 24522 h 884901"/>
                <a:gd name="connsiteX51" fmla="*/ 727232 w 1022947"/>
                <a:gd name="connsiteY51" fmla="*/ 1677 h 884901"/>
                <a:gd name="connsiteX52" fmla="*/ 725664 w 1022947"/>
                <a:gd name="connsiteY52" fmla="*/ 0 h 884901"/>
                <a:gd name="connsiteX53" fmla="*/ 727866 w 1022947"/>
                <a:gd name="connsiteY53" fmla="*/ 408 h 884901"/>
                <a:gd name="connsiteX54" fmla="*/ 762768 w 1022947"/>
                <a:gd name="connsiteY54" fmla="*/ 54347 h 884901"/>
                <a:gd name="connsiteX55" fmla="*/ 797670 w 1022947"/>
                <a:gd name="connsiteY55" fmla="*/ 114633 h 884901"/>
                <a:gd name="connsiteX56" fmla="*/ 845269 w 1022947"/>
                <a:gd name="connsiteY56" fmla="*/ 207030 h 884901"/>
                <a:gd name="connsiteX57" fmla="*/ 835745 w 1022947"/>
                <a:gd name="connsiteY57" fmla="*/ 235600 h 884901"/>
                <a:gd name="connsiteX58" fmla="*/ 816708 w 1022947"/>
                <a:gd name="connsiteY58" fmla="*/ 241549 h 884901"/>
                <a:gd name="connsiteX59" fmla="*/ 820277 w 1022947"/>
                <a:gd name="connsiteY59" fmla="*/ 262966 h 884901"/>
                <a:gd name="connsiteX60" fmla="*/ 835745 w 1022947"/>
                <a:gd name="connsiteY60" fmla="*/ 271295 h 884901"/>
                <a:gd name="connsiteX61" fmla="*/ 857162 w 1022947"/>
                <a:gd name="connsiteY61" fmla="*/ 276055 h 884901"/>
                <a:gd name="connsiteX62" fmla="*/ 858012 w 1022947"/>
                <a:gd name="connsiteY62" fmla="*/ 275755 h 884901"/>
                <a:gd name="connsiteX63" fmla="*/ 867474 w 1022947"/>
                <a:gd name="connsiteY63" fmla="*/ 292316 h 884901"/>
                <a:gd name="connsiteX64" fmla="*/ 880166 w 1022947"/>
                <a:gd name="connsiteY64" fmla="*/ 314526 h 884901"/>
                <a:gd name="connsiteX65" fmla="*/ 845264 w 1022947"/>
                <a:gd name="connsiteY65" fmla="*/ 324045 h 884901"/>
                <a:gd name="connsiteX66" fmla="*/ 842091 w 1022947"/>
                <a:gd name="connsiteY66" fmla="*/ 362120 h 884901"/>
                <a:gd name="connsiteX67" fmla="*/ 854783 w 1022947"/>
                <a:gd name="connsiteY67" fmla="*/ 393849 h 884901"/>
                <a:gd name="connsiteX68" fmla="*/ 873820 w 1022947"/>
                <a:gd name="connsiteY68" fmla="*/ 403368 h 884901"/>
                <a:gd name="connsiteX69" fmla="*/ 902376 w 1022947"/>
                <a:gd name="connsiteY69" fmla="*/ 435097 h 884901"/>
                <a:gd name="connsiteX70" fmla="*/ 921414 w 1022947"/>
                <a:gd name="connsiteY70" fmla="*/ 447789 h 884901"/>
                <a:gd name="connsiteX71" fmla="*/ 943624 w 1022947"/>
                <a:gd name="connsiteY71" fmla="*/ 495382 h 884901"/>
                <a:gd name="connsiteX72" fmla="*/ 927760 w 1022947"/>
                <a:gd name="connsiteY72" fmla="*/ 511247 h 884901"/>
                <a:gd name="connsiteX73" fmla="*/ 949970 w 1022947"/>
                <a:gd name="connsiteY73" fmla="*/ 574705 h 884901"/>
                <a:gd name="connsiteX74" fmla="*/ 975353 w 1022947"/>
                <a:gd name="connsiteY74" fmla="*/ 660374 h 884901"/>
                <a:gd name="connsiteX75" fmla="*/ 975353 w 1022947"/>
                <a:gd name="connsiteY75" fmla="*/ 679411 h 884901"/>
                <a:gd name="connsiteX76" fmla="*/ 981699 w 1022947"/>
                <a:gd name="connsiteY76" fmla="*/ 707967 h 884901"/>
                <a:gd name="connsiteX77" fmla="*/ 949970 w 1022947"/>
                <a:gd name="connsiteY77" fmla="*/ 752388 h 884901"/>
                <a:gd name="connsiteX78" fmla="*/ 949970 w 1022947"/>
                <a:gd name="connsiteY78" fmla="*/ 812673 h 884901"/>
                <a:gd name="connsiteX79" fmla="*/ 934105 w 1022947"/>
                <a:gd name="connsiteY79" fmla="*/ 853921 h 884901"/>
                <a:gd name="connsiteX80" fmla="*/ 991218 w 1022947"/>
                <a:gd name="connsiteY80" fmla="*/ 799982 h 884901"/>
                <a:gd name="connsiteX81" fmla="*/ 997564 w 1022947"/>
                <a:gd name="connsiteY81" fmla="*/ 879304 h 884901"/>
                <a:gd name="connsiteX82" fmla="*/ 1022947 w 1022947"/>
                <a:gd name="connsiteY82" fmla="*/ 879304 h 884901"/>
                <a:gd name="connsiteX83" fmla="*/ 1022947 w 1022947"/>
                <a:gd name="connsiteY83" fmla="*/ 884901 h 884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022947" h="884901">
                  <a:moveTo>
                    <a:pt x="1342" y="884901"/>
                  </a:moveTo>
                  <a:lnTo>
                    <a:pt x="0" y="883112"/>
                  </a:lnTo>
                  <a:lnTo>
                    <a:pt x="45690" y="841230"/>
                  </a:lnTo>
                  <a:lnTo>
                    <a:pt x="74246" y="789828"/>
                  </a:lnTo>
                  <a:lnTo>
                    <a:pt x="64728" y="742235"/>
                  </a:lnTo>
                  <a:lnTo>
                    <a:pt x="38075" y="715582"/>
                  </a:lnTo>
                  <a:lnTo>
                    <a:pt x="57113" y="700352"/>
                  </a:lnTo>
                  <a:lnTo>
                    <a:pt x="87573" y="648951"/>
                  </a:lnTo>
                  <a:lnTo>
                    <a:pt x="47594" y="626106"/>
                  </a:lnTo>
                  <a:cubicBezTo>
                    <a:pt x="46959" y="611511"/>
                    <a:pt x="46325" y="596915"/>
                    <a:pt x="45690" y="582320"/>
                  </a:cubicBezTo>
                  <a:lnTo>
                    <a:pt x="74246" y="565186"/>
                  </a:lnTo>
                  <a:lnTo>
                    <a:pt x="98995" y="584224"/>
                  </a:lnTo>
                  <a:lnTo>
                    <a:pt x="114225" y="572801"/>
                  </a:lnTo>
                  <a:lnTo>
                    <a:pt x="98995" y="521400"/>
                  </a:lnTo>
                  <a:lnTo>
                    <a:pt x="98995" y="502363"/>
                  </a:lnTo>
                  <a:lnTo>
                    <a:pt x="91380" y="479518"/>
                  </a:lnTo>
                  <a:lnTo>
                    <a:pt x="98995" y="395753"/>
                  </a:lnTo>
                  <a:lnTo>
                    <a:pt x="87573" y="369100"/>
                  </a:lnTo>
                  <a:lnTo>
                    <a:pt x="116129" y="351967"/>
                  </a:lnTo>
                  <a:lnTo>
                    <a:pt x="119936" y="340544"/>
                  </a:lnTo>
                  <a:lnTo>
                    <a:pt x="104706" y="308180"/>
                  </a:lnTo>
                  <a:lnTo>
                    <a:pt x="119936" y="292950"/>
                  </a:lnTo>
                  <a:lnTo>
                    <a:pt x="102803" y="273913"/>
                  </a:lnTo>
                  <a:lnTo>
                    <a:pt x="121840" y="262490"/>
                  </a:lnTo>
                  <a:lnTo>
                    <a:pt x="135166" y="226319"/>
                  </a:lnTo>
                  <a:lnTo>
                    <a:pt x="165626" y="216801"/>
                  </a:lnTo>
                  <a:lnTo>
                    <a:pt x="165626" y="195859"/>
                  </a:lnTo>
                  <a:lnTo>
                    <a:pt x="194182" y="226319"/>
                  </a:lnTo>
                  <a:lnTo>
                    <a:pt x="217027" y="226319"/>
                  </a:lnTo>
                  <a:lnTo>
                    <a:pt x="262717" y="199667"/>
                  </a:lnTo>
                  <a:lnTo>
                    <a:pt x="287466" y="199667"/>
                  </a:lnTo>
                  <a:lnTo>
                    <a:pt x="287466" y="171111"/>
                  </a:lnTo>
                  <a:lnTo>
                    <a:pt x="327445" y="140651"/>
                  </a:lnTo>
                  <a:lnTo>
                    <a:pt x="361712" y="134939"/>
                  </a:lnTo>
                  <a:lnTo>
                    <a:pt x="405498" y="100672"/>
                  </a:lnTo>
                  <a:lnTo>
                    <a:pt x="426440" y="100672"/>
                  </a:lnTo>
                  <a:lnTo>
                    <a:pt x="432151" y="87346"/>
                  </a:lnTo>
                  <a:lnTo>
                    <a:pt x="447381" y="79731"/>
                  </a:lnTo>
                  <a:lnTo>
                    <a:pt x="462611" y="87346"/>
                  </a:lnTo>
                  <a:lnTo>
                    <a:pt x="462611" y="98768"/>
                  </a:lnTo>
                  <a:lnTo>
                    <a:pt x="472130" y="117806"/>
                  </a:lnTo>
                  <a:lnTo>
                    <a:pt x="496878" y="98768"/>
                  </a:lnTo>
                  <a:lnTo>
                    <a:pt x="504493" y="87346"/>
                  </a:lnTo>
                  <a:lnTo>
                    <a:pt x="529242" y="87346"/>
                  </a:lnTo>
                  <a:lnTo>
                    <a:pt x="536857" y="79731"/>
                  </a:lnTo>
                  <a:lnTo>
                    <a:pt x="573028" y="77827"/>
                  </a:lnTo>
                  <a:lnTo>
                    <a:pt x="611103" y="98768"/>
                  </a:lnTo>
                  <a:lnTo>
                    <a:pt x="651082" y="79731"/>
                  </a:lnTo>
                  <a:lnTo>
                    <a:pt x="645370" y="53078"/>
                  </a:lnTo>
                  <a:lnTo>
                    <a:pt x="649178" y="39752"/>
                  </a:lnTo>
                  <a:lnTo>
                    <a:pt x="694868" y="24522"/>
                  </a:lnTo>
                  <a:lnTo>
                    <a:pt x="727232" y="1677"/>
                  </a:lnTo>
                  <a:lnTo>
                    <a:pt x="725664" y="0"/>
                  </a:lnTo>
                  <a:lnTo>
                    <a:pt x="727866" y="408"/>
                  </a:lnTo>
                  <a:lnTo>
                    <a:pt x="762768" y="54347"/>
                  </a:lnTo>
                  <a:lnTo>
                    <a:pt x="797670" y="114633"/>
                  </a:lnTo>
                  <a:lnTo>
                    <a:pt x="845269" y="207030"/>
                  </a:lnTo>
                  <a:lnTo>
                    <a:pt x="835745" y="235600"/>
                  </a:lnTo>
                  <a:lnTo>
                    <a:pt x="816708" y="241549"/>
                  </a:lnTo>
                  <a:lnTo>
                    <a:pt x="820277" y="262966"/>
                  </a:lnTo>
                  <a:lnTo>
                    <a:pt x="835745" y="271295"/>
                  </a:lnTo>
                  <a:lnTo>
                    <a:pt x="857162" y="276055"/>
                  </a:lnTo>
                  <a:lnTo>
                    <a:pt x="858012" y="275755"/>
                  </a:lnTo>
                  <a:lnTo>
                    <a:pt x="867474" y="292316"/>
                  </a:lnTo>
                  <a:lnTo>
                    <a:pt x="880166" y="314526"/>
                  </a:lnTo>
                  <a:lnTo>
                    <a:pt x="845264" y="324045"/>
                  </a:lnTo>
                  <a:lnTo>
                    <a:pt x="842091" y="362120"/>
                  </a:lnTo>
                  <a:lnTo>
                    <a:pt x="854783" y="393849"/>
                  </a:lnTo>
                  <a:lnTo>
                    <a:pt x="873820" y="403368"/>
                  </a:lnTo>
                  <a:lnTo>
                    <a:pt x="902376" y="435097"/>
                  </a:lnTo>
                  <a:lnTo>
                    <a:pt x="921414" y="447789"/>
                  </a:lnTo>
                  <a:lnTo>
                    <a:pt x="943624" y="495382"/>
                  </a:lnTo>
                  <a:lnTo>
                    <a:pt x="927760" y="511247"/>
                  </a:lnTo>
                  <a:lnTo>
                    <a:pt x="949970" y="574705"/>
                  </a:lnTo>
                  <a:lnTo>
                    <a:pt x="975353" y="660374"/>
                  </a:lnTo>
                  <a:lnTo>
                    <a:pt x="975353" y="679411"/>
                  </a:lnTo>
                  <a:lnTo>
                    <a:pt x="981699" y="707967"/>
                  </a:lnTo>
                  <a:lnTo>
                    <a:pt x="949970" y="752388"/>
                  </a:lnTo>
                  <a:lnTo>
                    <a:pt x="949970" y="812673"/>
                  </a:lnTo>
                  <a:lnTo>
                    <a:pt x="934105" y="853921"/>
                  </a:lnTo>
                  <a:lnTo>
                    <a:pt x="991218" y="799982"/>
                  </a:lnTo>
                  <a:lnTo>
                    <a:pt x="997564" y="879304"/>
                  </a:lnTo>
                  <a:lnTo>
                    <a:pt x="1022947" y="879304"/>
                  </a:lnTo>
                  <a:lnTo>
                    <a:pt x="1022947" y="88490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CB243FB-9D2B-8782-D8B5-A2CEE641B2BC}"/>
                </a:ext>
              </a:extLst>
            </p:cNvPr>
            <p:cNvSpPr/>
            <p:nvPr/>
          </p:nvSpPr>
          <p:spPr>
            <a:xfrm>
              <a:off x="7096546" y="3747270"/>
              <a:ext cx="1031709" cy="852865"/>
            </a:xfrm>
            <a:custGeom>
              <a:avLst/>
              <a:gdLst>
                <a:gd name="connsiteX0" fmla="*/ 0 w 1031709"/>
                <a:gd name="connsiteY0" fmla="*/ 0 h 852865"/>
                <a:gd name="connsiteX1" fmla="*/ 433055 w 1031709"/>
                <a:gd name="connsiteY1" fmla="*/ 0 h 852865"/>
                <a:gd name="connsiteX2" fmla="*/ 527215 w 1031709"/>
                <a:gd name="connsiteY2" fmla="*/ 100886 h 852865"/>
                <a:gd name="connsiteX3" fmla="*/ 567670 w 1031709"/>
                <a:gd name="connsiteY3" fmla="*/ 119924 h 852865"/>
                <a:gd name="connsiteX4" fmla="*/ 667617 w 1031709"/>
                <a:gd name="connsiteY4" fmla="*/ 84227 h 852865"/>
                <a:gd name="connsiteX5" fmla="*/ 708072 w 1031709"/>
                <a:gd name="connsiteY5" fmla="*/ 105645 h 852865"/>
                <a:gd name="connsiteX6" fmla="*/ 743767 w 1031709"/>
                <a:gd name="connsiteY6" fmla="*/ 200833 h 852865"/>
                <a:gd name="connsiteX7" fmla="*/ 812778 w 1031709"/>
                <a:gd name="connsiteY7" fmla="*/ 238907 h 852865"/>
                <a:gd name="connsiteX8" fmla="*/ 841334 w 1031709"/>
                <a:gd name="connsiteY8" fmla="*/ 315057 h 852865"/>
                <a:gd name="connsiteX9" fmla="*/ 931761 w 1031709"/>
                <a:gd name="connsiteY9" fmla="*/ 334095 h 852865"/>
                <a:gd name="connsiteX10" fmla="*/ 1000773 w 1031709"/>
                <a:gd name="connsiteY10" fmla="*/ 376929 h 852865"/>
                <a:gd name="connsiteX11" fmla="*/ 996013 w 1031709"/>
                <a:gd name="connsiteY11" fmla="*/ 403105 h 852865"/>
                <a:gd name="connsiteX12" fmla="*/ 1029330 w 1031709"/>
                <a:gd name="connsiteY12" fmla="*/ 419763 h 852865"/>
                <a:gd name="connsiteX13" fmla="*/ 1031709 w 1031709"/>
                <a:gd name="connsiteY13" fmla="*/ 438800 h 852865"/>
                <a:gd name="connsiteX14" fmla="*/ 1003153 w 1031709"/>
                <a:gd name="connsiteY14" fmla="*/ 457839 h 852865"/>
                <a:gd name="connsiteX15" fmla="*/ 962699 w 1031709"/>
                <a:gd name="connsiteY15" fmla="*/ 448319 h 852865"/>
                <a:gd name="connsiteX16" fmla="*/ 946039 w 1031709"/>
                <a:gd name="connsiteY16" fmla="*/ 507812 h 852865"/>
                <a:gd name="connsiteX17" fmla="*/ 860371 w 1031709"/>
                <a:gd name="connsiteY17" fmla="*/ 533987 h 852865"/>
                <a:gd name="connsiteX18" fmla="*/ 841334 w 1031709"/>
                <a:gd name="connsiteY18" fmla="*/ 491154 h 852865"/>
                <a:gd name="connsiteX19" fmla="*/ 703312 w 1031709"/>
                <a:gd name="connsiteY19" fmla="*/ 467356 h 852865"/>
                <a:gd name="connsiteX20" fmla="*/ 674757 w 1031709"/>
                <a:gd name="connsiteY20" fmla="*/ 491154 h 852865"/>
                <a:gd name="connsiteX21" fmla="*/ 669996 w 1031709"/>
                <a:gd name="connsiteY21" fmla="*/ 426903 h 852865"/>
                <a:gd name="connsiteX22" fmla="*/ 634301 w 1031709"/>
                <a:gd name="connsiteY22" fmla="*/ 405484 h 852865"/>
                <a:gd name="connsiteX23" fmla="*/ 603365 w 1031709"/>
                <a:gd name="connsiteY23" fmla="*/ 422142 h 852865"/>
                <a:gd name="connsiteX24" fmla="*/ 574809 w 1031709"/>
                <a:gd name="connsiteY24" fmla="*/ 498292 h 852865"/>
                <a:gd name="connsiteX25" fmla="*/ 536734 w 1031709"/>
                <a:gd name="connsiteY25" fmla="*/ 519709 h 852865"/>
                <a:gd name="connsiteX26" fmla="*/ 470104 w 1031709"/>
                <a:gd name="connsiteY26" fmla="*/ 541127 h 852865"/>
                <a:gd name="connsiteX27" fmla="*/ 453446 w 1031709"/>
                <a:gd name="connsiteY27" fmla="*/ 560164 h 852865"/>
                <a:gd name="connsiteX28" fmla="*/ 453446 w 1031709"/>
                <a:gd name="connsiteY28" fmla="*/ 674389 h 852865"/>
                <a:gd name="connsiteX29" fmla="*/ 458205 w 1031709"/>
                <a:gd name="connsiteY29" fmla="*/ 693426 h 852865"/>
                <a:gd name="connsiteX30" fmla="*/ 432028 w 1031709"/>
                <a:gd name="connsiteY30" fmla="*/ 719603 h 852865"/>
                <a:gd name="connsiteX31" fmla="*/ 327322 w 1031709"/>
                <a:gd name="connsiteY31" fmla="*/ 757678 h 852865"/>
                <a:gd name="connsiteX32" fmla="*/ 274970 w 1031709"/>
                <a:gd name="connsiteY32" fmla="*/ 852865 h 852865"/>
                <a:gd name="connsiteX33" fmla="*/ 232135 w 1031709"/>
                <a:gd name="connsiteY33" fmla="*/ 812411 h 852865"/>
                <a:gd name="connsiteX34" fmla="*/ 179782 w 1031709"/>
                <a:gd name="connsiteY34" fmla="*/ 826690 h 852865"/>
                <a:gd name="connsiteX35" fmla="*/ 160745 w 1031709"/>
                <a:gd name="connsiteY35" fmla="*/ 805271 h 852865"/>
                <a:gd name="connsiteX36" fmla="*/ 106011 w 1031709"/>
                <a:gd name="connsiteY36" fmla="*/ 655352 h 852865"/>
                <a:gd name="connsiteX37" fmla="*/ 129807 w 1031709"/>
                <a:gd name="connsiteY37" fmla="*/ 555406 h 852865"/>
                <a:gd name="connsiteX38" fmla="*/ 175022 w 1031709"/>
                <a:gd name="connsiteY38" fmla="*/ 486394 h 852865"/>
                <a:gd name="connsiteX39" fmla="*/ 170263 w 1031709"/>
                <a:gd name="connsiteY39" fmla="*/ 426903 h 852865"/>
                <a:gd name="connsiteX40" fmla="*/ 215477 w 1031709"/>
                <a:gd name="connsiteY40" fmla="*/ 422142 h 852865"/>
                <a:gd name="connsiteX41" fmla="*/ 229755 w 1031709"/>
                <a:gd name="connsiteY41" fmla="*/ 222249 h 852865"/>
                <a:gd name="connsiteX42" fmla="*/ 129807 w 1031709"/>
                <a:gd name="connsiteY42" fmla="*/ 100886 h 852865"/>
                <a:gd name="connsiteX43" fmla="*/ 56038 w 1031709"/>
                <a:gd name="connsiteY43" fmla="*/ 84227 h 852865"/>
                <a:gd name="connsiteX44" fmla="*/ 29863 w 1031709"/>
                <a:gd name="connsiteY44" fmla="*/ 3318 h 852865"/>
                <a:gd name="connsiteX0" fmla="*/ 0 w 1031709"/>
                <a:gd name="connsiteY0" fmla="*/ 51574 h 904439"/>
                <a:gd name="connsiteX1" fmla="*/ 287234 w 1031709"/>
                <a:gd name="connsiteY1" fmla="*/ 4 h 904439"/>
                <a:gd name="connsiteX2" fmla="*/ 433055 w 1031709"/>
                <a:gd name="connsiteY2" fmla="*/ 51574 h 904439"/>
                <a:gd name="connsiteX3" fmla="*/ 527215 w 1031709"/>
                <a:gd name="connsiteY3" fmla="*/ 152460 h 904439"/>
                <a:gd name="connsiteX4" fmla="*/ 567670 w 1031709"/>
                <a:gd name="connsiteY4" fmla="*/ 171498 h 904439"/>
                <a:gd name="connsiteX5" fmla="*/ 667617 w 1031709"/>
                <a:gd name="connsiteY5" fmla="*/ 135801 h 904439"/>
                <a:gd name="connsiteX6" fmla="*/ 708072 w 1031709"/>
                <a:gd name="connsiteY6" fmla="*/ 157219 h 904439"/>
                <a:gd name="connsiteX7" fmla="*/ 743767 w 1031709"/>
                <a:gd name="connsiteY7" fmla="*/ 252407 h 904439"/>
                <a:gd name="connsiteX8" fmla="*/ 812778 w 1031709"/>
                <a:gd name="connsiteY8" fmla="*/ 290481 h 904439"/>
                <a:gd name="connsiteX9" fmla="*/ 841334 w 1031709"/>
                <a:gd name="connsiteY9" fmla="*/ 366631 h 904439"/>
                <a:gd name="connsiteX10" fmla="*/ 931761 w 1031709"/>
                <a:gd name="connsiteY10" fmla="*/ 385669 h 904439"/>
                <a:gd name="connsiteX11" fmla="*/ 1000773 w 1031709"/>
                <a:gd name="connsiteY11" fmla="*/ 428503 h 904439"/>
                <a:gd name="connsiteX12" fmla="*/ 996013 w 1031709"/>
                <a:gd name="connsiteY12" fmla="*/ 454679 h 904439"/>
                <a:gd name="connsiteX13" fmla="*/ 1029330 w 1031709"/>
                <a:gd name="connsiteY13" fmla="*/ 471337 h 904439"/>
                <a:gd name="connsiteX14" fmla="*/ 1031709 w 1031709"/>
                <a:gd name="connsiteY14" fmla="*/ 490374 h 904439"/>
                <a:gd name="connsiteX15" fmla="*/ 1003153 w 1031709"/>
                <a:gd name="connsiteY15" fmla="*/ 509413 h 904439"/>
                <a:gd name="connsiteX16" fmla="*/ 962699 w 1031709"/>
                <a:gd name="connsiteY16" fmla="*/ 499893 h 904439"/>
                <a:gd name="connsiteX17" fmla="*/ 946039 w 1031709"/>
                <a:gd name="connsiteY17" fmla="*/ 559386 h 904439"/>
                <a:gd name="connsiteX18" fmla="*/ 860371 w 1031709"/>
                <a:gd name="connsiteY18" fmla="*/ 585561 h 904439"/>
                <a:gd name="connsiteX19" fmla="*/ 841334 w 1031709"/>
                <a:gd name="connsiteY19" fmla="*/ 542728 h 904439"/>
                <a:gd name="connsiteX20" fmla="*/ 703312 w 1031709"/>
                <a:gd name="connsiteY20" fmla="*/ 518930 h 904439"/>
                <a:gd name="connsiteX21" fmla="*/ 674757 w 1031709"/>
                <a:gd name="connsiteY21" fmla="*/ 542728 h 904439"/>
                <a:gd name="connsiteX22" fmla="*/ 669996 w 1031709"/>
                <a:gd name="connsiteY22" fmla="*/ 478477 h 904439"/>
                <a:gd name="connsiteX23" fmla="*/ 634301 w 1031709"/>
                <a:gd name="connsiteY23" fmla="*/ 457058 h 904439"/>
                <a:gd name="connsiteX24" fmla="*/ 603365 w 1031709"/>
                <a:gd name="connsiteY24" fmla="*/ 473716 h 904439"/>
                <a:gd name="connsiteX25" fmla="*/ 574809 w 1031709"/>
                <a:gd name="connsiteY25" fmla="*/ 549866 h 904439"/>
                <a:gd name="connsiteX26" fmla="*/ 536734 w 1031709"/>
                <a:gd name="connsiteY26" fmla="*/ 571283 h 904439"/>
                <a:gd name="connsiteX27" fmla="*/ 470104 w 1031709"/>
                <a:gd name="connsiteY27" fmla="*/ 592701 h 904439"/>
                <a:gd name="connsiteX28" fmla="*/ 453446 w 1031709"/>
                <a:gd name="connsiteY28" fmla="*/ 611738 h 904439"/>
                <a:gd name="connsiteX29" fmla="*/ 453446 w 1031709"/>
                <a:gd name="connsiteY29" fmla="*/ 725963 h 904439"/>
                <a:gd name="connsiteX30" fmla="*/ 458205 w 1031709"/>
                <a:gd name="connsiteY30" fmla="*/ 745000 h 904439"/>
                <a:gd name="connsiteX31" fmla="*/ 432028 w 1031709"/>
                <a:gd name="connsiteY31" fmla="*/ 771177 h 904439"/>
                <a:gd name="connsiteX32" fmla="*/ 327322 w 1031709"/>
                <a:gd name="connsiteY32" fmla="*/ 809252 h 904439"/>
                <a:gd name="connsiteX33" fmla="*/ 274970 w 1031709"/>
                <a:gd name="connsiteY33" fmla="*/ 904439 h 904439"/>
                <a:gd name="connsiteX34" fmla="*/ 232135 w 1031709"/>
                <a:gd name="connsiteY34" fmla="*/ 863985 h 904439"/>
                <a:gd name="connsiteX35" fmla="*/ 179782 w 1031709"/>
                <a:gd name="connsiteY35" fmla="*/ 878264 h 904439"/>
                <a:gd name="connsiteX36" fmla="*/ 160745 w 1031709"/>
                <a:gd name="connsiteY36" fmla="*/ 856845 h 904439"/>
                <a:gd name="connsiteX37" fmla="*/ 106011 w 1031709"/>
                <a:gd name="connsiteY37" fmla="*/ 706926 h 904439"/>
                <a:gd name="connsiteX38" fmla="*/ 129807 w 1031709"/>
                <a:gd name="connsiteY38" fmla="*/ 606980 h 904439"/>
                <a:gd name="connsiteX39" fmla="*/ 175022 w 1031709"/>
                <a:gd name="connsiteY39" fmla="*/ 537968 h 904439"/>
                <a:gd name="connsiteX40" fmla="*/ 170263 w 1031709"/>
                <a:gd name="connsiteY40" fmla="*/ 478477 h 904439"/>
                <a:gd name="connsiteX41" fmla="*/ 215477 w 1031709"/>
                <a:gd name="connsiteY41" fmla="*/ 473716 h 904439"/>
                <a:gd name="connsiteX42" fmla="*/ 229755 w 1031709"/>
                <a:gd name="connsiteY42" fmla="*/ 273823 h 904439"/>
                <a:gd name="connsiteX43" fmla="*/ 129807 w 1031709"/>
                <a:gd name="connsiteY43" fmla="*/ 152460 h 904439"/>
                <a:gd name="connsiteX44" fmla="*/ 56038 w 1031709"/>
                <a:gd name="connsiteY44" fmla="*/ 135801 h 904439"/>
                <a:gd name="connsiteX45" fmla="*/ 29863 w 1031709"/>
                <a:gd name="connsiteY45" fmla="*/ 54892 h 904439"/>
                <a:gd name="connsiteX46" fmla="*/ 0 w 1031709"/>
                <a:gd name="connsiteY46" fmla="*/ 51574 h 904439"/>
                <a:gd name="connsiteX0" fmla="*/ 287234 w 1031709"/>
                <a:gd name="connsiteY0" fmla="*/ 0 h 904435"/>
                <a:gd name="connsiteX1" fmla="*/ 433055 w 1031709"/>
                <a:gd name="connsiteY1" fmla="*/ 51570 h 904435"/>
                <a:gd name="connsiteX2" fmla="*/ 527215 w 1031709"/>
                <a:gd name="connsiteY2" fmla="*/ 152456 h 904435"/>
                <a:gd name="connsiteX3" fmla="*/ 567670 w 1031709"/>
                <a:gd name="connsiteY3" fmla="*/ 171494 h 904435"/>
                <a:gd name="connsiteX4" fmla="*/ 667617 w 1031709"/>
                <a:gd name="connsiteY4" fmla="*/ 135797 h 904435"/>
                <a:gd name="connsiteX5" fmla="*/ 708072 w 1031709"/>
                <a:gd name="connsiteY5" fmla="*/ 157215 h 904435"/>
                <a:gd name="connsiteX6" fmla="*/ 743767 w 1031709"/>
                <a:gd name="connsiteY6" fmla="*/ 252403 h 904435"/>
                <a:gd name="connsiteX7" fmla="*/ 812778 w 1031709"/>
                <a:gd name="connsiteY7" fmla="*/ 290477 h 904435"/>
                <a:gd name="connsiteX8" fmla="*/ 841334 w 1031709"/>
                <a:gd name="connsiteY8" fmla="*/ 366627 h 904435"/>
                <a:gd name="connsiteX9" fmla="*/ 931761 w 1031709"/>
                <a:gd name="connsiteY9" fmla="*/ 385665 h 904435"/>
                <a:gd name="connsiteX10" fmla="*/ 1000773 w 1031709"/>
                <a:gd name="connsiteY10" fmla="*/ 428499 h 904435"/>
                <a:gd name="connsiteX11" fmla="*/ 996013 w 1031709"/>
                <a:gd name="connsiteY11" fmla="*/ 454675 h 904435"/>
                <a:gd name="connsiteX12" fmla="*/ 1029330 w 1031709"/>
                <a:gd name="connsiteY12" fmla="*/ 471333 h 904435"/>
                <a:gd name="connsiteX13" fmla="*/ 1031709 w 1031709"/>
                <a:gd name="connsiteY13" fmla="*/ 490370 h 904435"/>
                <a:gd name="connsiteX14" fmla="*/ 1003153 w 1031709"/>
                <a:gd name="connsiteY14" fmla="*/ 509409 h 904435"/>
                <a:gd name="connsiteX15" fmla="*/ 962699 w 1031709"/>
                <a:gd name="connsiteY15" fmla="*/ 499889 h 904435"/>
                <a:gd name="connsiteX16" fmla="*/ 946039 w 1031709"/>
                <a:gd name="connsiteY16" fmla="*/ 559382 h 904435"/>
                <a:gd name="connsiteX17" fmla="*/ 860371 w 1031709"/>
                <a:gd name="connsiteY17" fmla="*/ 585557 h 904435"/>
                <a:gd name="connsiteX18" fmla="*/ 841334 w 1031709"/>
                <a:gd name="connsiteY18" fmla="*/ 542724 h 904435"/>
                <a:gd name="connsiteX19" fmla="*/ 703312 w 1031709"/>
                <a:gd name="connsiteY19" fmla="*/ 518926 h 904435"/>
                <a:gd name="connsiteX20" fmla="*/ 674757 w 1031709"/>
                <a:gd name="connsiteY20" fmla="*/ 542724 h 904435"/>
                <a:gd name="connsiteX21" fmla="*/ 669996 w 1031709"/>
                <a:gd name="connsiteY21" fmla="*/ 478473 h 904435"/>
                <a:gd name="connsiteX22" fmla="*/ 634301 w 1031709"/>
                <a:gd name="connsiteY22" fmla="*/ 457054 h 904435"/>
                <a:gd name="connsiteX23" fmla="*/ 603365 w 1031709"/>
                <a:gd name="connsiteY23" fmla="*/ 473712 h 904435"/>
                <a:gd name="connsiteX24" fmla="*/ 574809 w 1031709"/>
                <a:gd name="connsiteY24" fmla="*/ 549862 h 904435"/>
                <a:gd name="connsiteX25" fmla="*/ 536734 w 1031709"/>
                <a:gd name="connsiteY25" fmla="*/ 571279 h 904435"/>
                <a:gd name="connsiteX26" fmla="*/ 470104 w 1031709"/>
                <a:gd name="connsiteY26" fmla="*/ 592697 h 904435"/>
                <a:gd name="connsiteX27" fmla="*/ 453446 w 1031709"/>
                <a:gd name="connsiteY27" fmla="*/ 611734 h 904435"/>
                <a:gd name="connsiteX28" fmla="*/ 453446 w 1031709"/>
                <a:gd name="connsiteY28" fmla="*/ 725959 h 904435"/>
                <a:gd name="connsiteX29" fmla="*/ 458205 w 1031709"/>
                <a:gd name="connsiteY29" fmla="*/ 744996 h 904435"/>
                <a:gd name="connsiteX30" fmla="*/ 432028 w 1031709"/>
                <a:gd name="connsiteY30" fmla="*/ 771173 h 904435"/>
                <a:gd name="connsiteX31" fmla="*/ 327322 w 1031709"/>
                <a:gd name="connsiteY31" fmla="*/ 809248 h 904435"/>
                <a:gd name="connsiteX32" fmla="*/ 274970 w 1031709"/>
                <a:gd name="connsiteY32" fmla="*/ 904435 h 904435"/>
                <a:gd name="connsiteX33" fmla="*/ 232135 w 1031709"/>
                <a:gd name="connsiteY33" fmla="*/ 863981 h 904435"/>
                <a:gd name="connsiteX34" fmla="*/ 179782 w 1031709"/>
                <a:gd name="connsiteY34" fmla="*/ 878260 h 904435"/>
                <a:gd name="connsiteX35" fmla="*/ 160745 w 1031709"/>
                <a:gd name="connsiteY35" fmla="*/ 856841 h 904435"/>
                <a:gd name="connsiteX36" fmla="*/ 106011 w 1031709"/>
                <a:gd name="connsiteY36" fmla="*/ 706922 h 904435"/>
                <a:gd name="connsiteX37" fmla="*/ 129807 w 1031709"/>
                <a:gd name="connsiteY37" fmla="*/ 606976 h 904435"/>
                <a:gd name="connsiteX38" fmla="*/ 175022 w 1031709"/>
                <a:gd name="connsiteY38" fmla="*/ 537964 h 904435"/>
                <a:gd name="connsiteX39" fmla="*/ 170263 w 1031709"/>
                <a:gd name="connsiteY39" fmla="*/ 478473 h 904435"/>
                <a:gd name="connsiteX40" fmla="*/ 215477 w 1031709"/>
                <a:gd name="connsiteY40" fmla="*/ 473712 h 904435"/>
                <a:gd name="connsiteX41" fmla="*/ 229755 w 1031709"/>
                <a:gd name="connsiteY41" fmla="*/ 273819 h 904435"/>
                <a:gd name="connsiteX42" fmla="*/ 129807 w 1031709"/>
                <a:gd name="connsiteY42" fmla="*/ 152456 h 904435"/>
                <a:gd name="connsiteX43" fmla="*/ 56038 w 1031709"/>
                <a:gd name="connsiteY43" fmla="*/ 135797 h 904435"/>
                <a:gd name="connsiteX44" fmla="*/ 29863 w 1031709"/>
                <a:gd name="connsiteY44" fmla="*/ 54888 h 904435"/>
                <a:gd name="connsiteX45" fmla="*/ 0 w 1031709"/>
                <a:gd name="connsiteY45" fmla="*/ 51570 h 904435"/>
                <a:gd name="connsiteX46" fmla="*/ 378674 w 1031709"/>
                <a:gd name="connsiteY46" fmla="*/ 91440 h 904435"/>
                <a:gd name="connsiteX0" fmla="*/ 287234 w 1031709"/>
                <a:gd name="connsiteY0" fmla="*/ 0 h 904435"/>
                <a:gd name="connsiteX1" fmla="*/ 433055 w 1031709"/>
                <a:gd name="connsiteY1" fmla="*/ 51570 h 904435"/>
                <a:gd name="connsiteX2" fmla="*/ 527215 w 1031709"/>
                <a:gd name="connsiteY2" fmla="*/ 152456 h 904435"/>
                <a:gd name="connsiteX3" fmla="*/ 567670 w 1031709"/>
                <a:gd name="connsiteY3" fmla="*/ 171494 h 904435"/>
                <a:gd name="connsiteX4" fmla="*/ 667617 w 1031709"/>
                <a:gd name="connsiteY4" fmla="*/ 135797 h 904435"/>
                <a:gd name="connsiteX5" fmla="*/ 708072 w 1031709"/>
                <a:gd name="connsiteY5" fmla="*/ 157215 h 904435"/>
                <a:gd name="connsiteX6" fmla="*/ 743767 w 1031709"/>
                <a:gd name="connsiteY6" fmla="*/ 252403 h 904435"/>
                <a:gd name="connsiteX7" fmla="*/ 812778 w 1031709"/>
                <a:gd name="connsiteY7" fmla="*/ 290477 h 904435"/>
                <a:gd name="connsiteX8" fmla="*/ 841334 w 1031709"/>
                <a:gd name="connsiteY8" fmla="*/ 366627 h 904435"/>
                <a:gd name="connsiteX9" fmla="*/ 931761 w 1031709"/>
                <a:gd name="connsiteY9" fmla="*/ 385665 h 904435"/>
                <a:gd name="connsiteX10" fmla="*/ 1000773 w 1031709"/>
                <a:gd name="connsiteY10" fmla="*/ 428499 h 904435"/>
                <a:gd name="connsiteX11" fmla="*/ 996013 w 1031709"/>
                <a:gd name="connsiteY11" fmla="*/ 454675 h 904435"/>
                <a:gd name="connsiteX12" fmla="*/ 1029330 w 1031709"/>
                <a:gd name="connsiteY12" fmla="*/ 471333 h 904435"/>
                <a:gd name="connsiteX13" fmla="*/ 1031709 w 1031709"/>
                <a:gd name="connsiteY13" fmla="*/ 490370 h 904435"/>
                <a:gd name="connsiteX14" fmla="*/ 1003153 w 1031709"/>
                <a:gd name="connsiteY14" fmla="*/ 509409 h 904435"/>
                <a:gd name="connsiteX15" fmla="*/ 962699 w 1031709"/>
                <a:gd name="connsiteY15" fmla="*/ 499889 h 904435"/>
                <a:gd name="connsiteX16" fmla="*/ 946039 w 1031709"/>
                <a:gd name="connsiteY16" fmla="*/ 559382 h 904435"/>
                <a:gd name="connsiteX17" fmla="*/ 860371 w 1031709"/>
                <a:gd name="connsiteY17" fmla="*/ 585557 h 904435"/>
                <a:gd name="connsiteX18" fmla="*/ 841334 w 1031709"/>
                <a:gd name="connsiteY18" fmla="*/ 542724 h 904435"/>
                <a:gd name="connsiteX19" fmla="*/ 703312 w 1031709"/>
                <a:gd name="connsiteY19" fmla="*/ 518926 h 904435"/>
                <a:gd name="connsiteX20" fmla="*/ 674757 w 1031709"/>
                <a:gd name="connsiteY20" fmla="*/ 542724 h 904435"/>
                <a:gd name="connsiteX21" fmla="*/ 669996 w 1031709"/>
                <a:gd name="connsiteY21" fmla="*/ 478473 h 904435"/>
                <a:gd name="connsiteX22" fmla="*/ 634301 w 1031709"/>
                <a:gd name="connsiteY22" fmla="*/ 457054 h 904435"/>
                <a:gd name="connsiteX23" fmla="*/ 603365 w 1031709"/>
                <a:gd name="connsiteY23" fmla="*/ 473712 h 904435"/>
                <a:gd name="connsiteX24" fmla="*/ 574809 w 1031709"/>
                <a:gd name="connsiteY24" fmla="*/ 549862 h 904435"/>
                <a:gd name="connsiteX25" fmla="*/ 536734 w 1031709"/>
                <a:gd name="connsiteY25" fmla="*/ 571279 h 904435"/>
                <a:gd name="connsiteX26" fmla="*/ 470104 w 1031709"/>
                <a:gd name="connsiteY26" fmla="*/ 592697 h 904435"/>
                <a:gd name="connsiteX27" fmla="*/ 453446 w 1031709"/>
                <a:gd name="connsiteY27" fmla="*/ 611734 h 904435"/>
                <a:gd name="connsiteX28" fmla="*/ 453446 w 1031709"/>
                <a:gd name="connsiteY28" fmla="*/ 725959 h 904435"/>
                <a:gd name="connsiteX29" fmla="*/ 458205 w 1031709"/>
                <a:gd name="connsiteY29" fmla="*/ 744996 h 904435"/>
                <a:gd name="connsiteX30" fmla="*/ 432028 w 1031709"/>
                <a:gd name="connsiteY30" fmla="*/ 771173 h 904435"/>
                <a:gd name="connsiteX31" fmla="*/ 327322 w 1031709"/>
                <a:gd name="connsiteY31" fmla="*/ 809248 h 904435"/>
                <a:gd name="connsiteX32" fmla="*/ 274970 w 1031709"/>
                <a:gd name="connsiteY32" fmla="*/ 904435 h 904435"/>
                <a:gd name="connsiteX33" fmla="*/ 232135 w 1031709"/>
                <a:gd name="connsiteY33" fmla="*/ 863981 h 904435"/>
                <a:gd name="connsiteX34" fmla="*/ 179782 w 1031709"/>
                <a:gd name="connsiteY34" fmla="*/ 878260 h 904435"/>
                <a:gd name="connsiteX35" fmla="*/ 160745 w 1031709"/>
                <a:gd name="connsiteY35" fmla="*/ 856841 h 904435"/>
                <a:gd name="connsiteX36" fmla="*/ 106011 w 1031709"/>
                <a:gd name="connsiteY36" fmla="*/ 706922 h 904435"/>
                <a:gd name="connsiteX37" fmla="*/ 129807 w 1031709"/>
                <a:gd name="connsiteY37" fmla="*/ 606976 h 904435"/>
                <a:gd name="connsiteX38" fmla="*/ 175022 w 1031709"/>
                <a:gd name="connsiteY38" fmla="*/ 537964 h 904435"/>
                <a:gd name="connsiteX39" fmla="*/ 170263 w 1031709"/>
                <a:gd name="connsiteY39" fmla="*/ 478473 h 904435"/>
                <a:gd name="connsiteX40" fmla="*/ 215477 w 1031709"/>
                <a:gd name="connsiteY40" fmla="*/ 473712 h 904435"/>
                <a:gd name="connsiteX41" fmla="*/ 229755 w 1031709"/>
                <a:gd name="connsiteY41" fmla="*/ 273819 h 904435"/>
                <a:gd name="connsiteX42" fmla="*/ 129807 w 1031709"/>
                <a:gd name="connsiteY42" fmla="*/ 152456 h 904435"/>
                <a:gd name="connsiteX43" fmla="*/ 56038 w 1031709"/>
                <a:gd name="connsiteY43" fmla="*/ 135797 h 904435"/>
                <a:gd name="connsiteX44" fmla="*/ 29863 w 1031709"/>
                <a:gd name="connsiteY44" fmla="*/ 54888 h 904435"/>
                <a:gd name="connsiteX45" fmla="*/ 0 w 1031709"/>
                <a:gd name="connsiteY45" fmla="*/ 51570 h 904435"/>
                <a:gd name="connsiteX0" fmla="*/ 433055 w 1031709"/>
                <a:gd name="connsiteY0" fmla="*/ 0 h 852865"/>
                <a:gd name="connsiteX1" fmla="*/ 527215 w 1031709"/>
                <a:gd name="connsiteY1" fmla="*/ 100886 h 852865"/>
                <a:gd name="connsiteX2" fmla="*/ 567670 w 1031709"/>
                <a:gd name="connsiteY2" fmla="*/ 119924 h 852865"/>
                <a:gd name="connsiteX3" fmla="*/ 667617 w 1031709"/>
                <a:gd name="connsiteY3" fmla="*/ 84227 h 852865"/>
                <a:gd name="connsiteX4" fmla="*/ 708072 w 1031709"/>
                <a:gd name="connsiteY4" fmla="*/ 105645 h 852865"/>
                <a:gd name="connsiteX5" fmla="*/ 743767 w 1031709"/>
                <a:gd name="connsiteY5" fmla="*/ 200833 h 852865"/>
                <a:gd name="connsiteX6" fmla="*/ 812778 w 1031709"/>
                <a:gd name="connsiteY6" fmla="*/ 238907 h 852865"/>
                <a:gd name="connsiteX7" fmla="*/ 841334 w 1031709"/>
                <a:gd name="connsiteY7" fmla="*/ 315057 h 852865"/>
                <a:gd name="connsiteX8" fmla="*/ 931761 w 1031709"/>
                <a:gd name="connsiteY8" fmla="*/ 334095 h 852865"/>
                <a:gd name="connsiteX9" fmla="*/ 1000773 w 1031709"/>
                <a:gd name="connsiteY9" fmla="*/ 376929 h 852865"/>
                <a:gd name="connsiteX10" fmla="*/ 996013 w 1031709"/>
                <a:gd name="connsiteY10" fmla="*/ 403105 h 852865"/>
                <a:gd name="connsiteX11" fmla="*/ 1029330 w 1031709"/>
                <a:gd name="connsiteY11" fmla="*/ 419763 h 852865"/>
                <a:gd name="connsiteX12" fmla="*/ 1031709 w 1031709"/>
                <a:gd name="connsiteY12" fmla="*/ 438800 h 852865"/>
                <a:gd name="connsiteX13" fmla="*/ 1003153 w 1031709"/>
                <a:gd name="connsiteY13" fmla="*/ 457839 h 852865"/>
                <a:gd name="connsiteX14" fmla="*/ 962699 w 1031709"/>
                <a:gd name="connsiteY14" fmla="*/ 448319 h 852865"/>
                <a:gd name="connsiteX15" fmla="*/ 946039 w 1031709"/>
                <a:gd name="connsiteY15" fmla="*/ 507812 h 852865"/>
                <a:gd name="connsiteX16" fmla="*/ 860371 w 1031709"/>
                <a:gd name="connsiteY16" fmla="*/ 533987 h 852865"/>
                <a:gd name="connsiteX17" fmla="*/ 841334 w 1031709"/>
                <a:gd name="connsiteY17" fmla="*/ 491154 h 852865"/>
                <a:gd name="connsiteX18" fmla="*/ 703312 w 1031709"/>
                <a:gd name="connsiteY18" fmla="*/ 467356 h 852865"/>
                <a:gd name="connsiteX19" fmla="*/ 674757 w 1031709"/>
                <a:gd name="connsiteY19" fmla="*/ 491154 h 852865"/>
                <a:gd name="connsiteX20" fmla="*/ 669996 w 1031709"/>
                <a:gd name="connsiteY20" fmla="*/ 426903 h 852865"/>
                <a:gd name="connsiteX21" fmla="*/ 634301 w 1031709"/>
                <a:gd name="connsiteY21" fmla="*/ 405484 h 852865"/>
                <a:gd name="connsiteX22" fmla="*/ 603365 w 1031709"/>
                <a:gd name="connsiteY22" fmla="*/ 422142 h 852865"/>
                <a:gd name="connsiteX23" fmla="*/ 574809 w 1031709"/>
                <a:gd name="connsiteY23" fmla="*/ 498292 h 852865"/>
                <a:gd name="connsiteX24" fmla="*/ 536734 w 1031709"/>
                <a:gd name="connsiteY24" fmla="*/ 519709 h 852865"/>
                <a:gd name="connsiteX25" fmla="*/ 470104 w 1031709"/>
                <a:gd name="connsiteY25" fmla="*/ 541127 h 852865"/>
                <a:gd name="connsiteX26" fmla="*/ 453446 w 1031709"/>
                <a:gd name="connsiteY26" fmla="*/ 560164 h 852865"/>
                <a:gd name="connsiteX27" fmla="*/ 453446 w 1031709"/>
                <a:gd name="connsiteY27" fmla="*/ 674389 h 852865"/>
                <a:gd name="connsiteX28" fmla="*/ 458205 w 1031709"/>
                <a:gd name="connsiteY28" fmla="*/ 693426 h 852865"/>
                <a:gd name="connsiteX29" fmla="*/ 432028 w 1031709"/>
                <a:gd name="connsiteY29" fmla="*/ 719603 h 852865"/>
                <a:gd name="connsiteX30" fmla="*/ 327322 w 1031709"/>
                <a:gd name="connsiteY30" fmla="*/ 757678 h 852865"/>
                <a:gd name="connsiteX31" fmla="*/ 274970 w 1031709"/>
                <a:gd name="connsiteY31" fmla="*/ 852865 h 852865"/>
                <a:gd name="connsiteX32" fmla="*/ 232135 w 1031709"/>
                <a:gd name="connsiteY32" fmla="*/ 812411 h 852865"/>
                <a:gd name="connsiteX33" fmla="*/ 179782 w 1031709"/>
                <a:gd name="connsiteY33" fmla="*/ 826690 h 852865"/>
                <a:gd name="connsiteX34" fmla="*/ 160745 w 1031709"/>
                <a:gd name="connsiteY34" fmla="*/ 805271 h 852865"/>
                <a:gd name="connsiteX35" fmla="*/ 106011 w 1031709"/>
                <a:gd name="connsiteY35" fmla="*/ 655352 h 852865"/>
                <a:gd name="connsiteX36" fmla="*/ 129807 w 1031709"/>
                <a:gd name="connsiteY36" fmla="*/ 555406 h 852865"/>
                <a:gd name="connsiteX37" fmla="*/ 175022 w 1031709"/>
                <a:gd name="connsiteY37" fmla="*/ 486394 h 852865"/>
                <a:gd name="connsiteX38" fmla="*/ 170263 w 1031709"/>
                <a:gd name="connsiteY38" fmla="*/ 426903 h 852865"/>
                <a:gd name="connsiteX39" fmla="*/ 215477 w 1031709"/>
                <a:gd name="connsiteY39" fmla="*/ 422142 h 852865"/>
                <a:gd name="connsiteX40" fmla="*/ 229755 w 1031709"/>
                <a:gd name="connsiteY40" fmla="*/ 222249 h 852865"/>
                <a:gd name="connsiteX41" fmla="*/ 129807 w 1031709"/>
                <a:gd name="connsiteY41" fmla="*/ 100886 h 852865"/>
                <a:gd name="connsiteX42" fmla="*/ 56038 w 1031709"/>
                <a:gd name="connsiteY42" fmla="*/ 84227 h 852865"/>
                <a:gd name="connsiteX43" fmla="*/ 29863 w 1031709"/>
                <a:gd name="connsiteY43" fmla="*/ 3318 h 852865"/>
                <a:gd name="connsiteX44" fmla="*/ 0 w 1031709"/>
                <a:gd name="connsiteY44" fmla="*/ 0 h 85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31709" h="852865">
                  <a:moveTo>
                    <a:pt x="433055" y="0"/>
                  </a:moveTo>
                  <a:lnTo>
                    <a:pt x="527215" y="100886"/>
                  </a:lnTo>
                  <a:lnTo>
                    <a:pt x="567670" y="119924"/>
                  </a:lnTo>
                  <a:lnTo>
                    <a:pt x="667617" y="84227"/>
                  </a:lnTo>
                  <a:lnTo>
                    <a:pt x="708072" y="105645"/>
                  </a:lnTo>
                  <a:lnTo>
                    <a:pt x="743767" y="200833"/>
                  </a:lnTo>
                  <a:lnTo>
                    <a:pt x="812778" y="238907"/>
                  </a:lnTo>
                  <a:lnTo>
                    <a:pt x="841334" y="315057"/>
                  </a:lnTo>
                  <a:lnTo>
                    <a:pt x="931761" y="334095"/>
                  </a:lnTo>
                  <a:lnTo>
                    <a:pt x="1000773" y="376929"/>
                  </a:lnTo>
                  <a:lnTo>
                    <a:pt x="996013" y="403105"/>
                  </a:lnTo>
                  <a:lnTo>
                    <a:pt x="1029330" y="419763"/>
                  </a:lnTo>
                  <a:lnTo>
                    <a:pt x="1031709" y="438800"/>
                  </a:lnTo>
                  <a:lnTo>
                    <a:pt x="1003153" y="457839"/>
                  </a:lnTo>
                  <a:lnTo>
                    <a:pt x="962699" y="448319"/>
                  </a:lnTo>
                  <a:lnTo>
                    <a:pt x="946039" y="507812"/>
                  </a:lnTo>
                  <a:lnTo>
                    <a:pt x="860371" y="533987"/>
                  </a:lnTo>
                  <a:lnTo>
                    <a:pt x="841334" y="491154"/>
                  </a:lnTo>
                  <a:lnTo>
                    <a:pt x="703312" y="467356"/>
                  </a:lnTo>
                  <a:lnTo>
                    <a:pt x="674757" y="491154"/>
                  </a:lnTo>
                  <a:lnTo>
                    <a:pt x="669996" y="426903"/>
                  </a:lnTo>
                  <a:lnTo>
                    <a:pt x="634301" y="405484"/>
                  </a:lnTo>
                  <a:lnTo>
                    <a:pt x="603365" y="422142"/>
                  </a:lnTo>
                  <a:lnTo>
                    <a:pt x="574809" y="498292"/>
                  </a:lnTo>
                  <a:lnTo>
                    <a:pt x="536734" y="519709"/>
                  </a:lnTo>
                  <a:lnTo>
                    <a:pt x="470104" y="541127"/>
                  </a:lnTo>
                  <a:lnTo>
                    <a:pt x="453446" y="560164"/>
                  </a:lnTo>
                  <a:lnTo>
                    <a:pt x="453446" y="674389"/>
                  </a:lnTo>
                  <a:lnTo>
                    <a:pt x="458205" y="693426"/>
                  </a:lnTo>
                  <a:lnTo>
                    <a:pt x="432028" y="719603"/>
                  </a:lnTo>
                  <a:lnTo>
                    <a:pt x="327322" y="757678"/>
                  </a:lnTo>
                  <a:lnTo>
                    <a:pt x="274970" y="852865"/>
                  </a:lnTo>
                  <a:lnTo>
                    <a:pt x="232135" y="812411"/>
                  </a:lnTo>
                  <a:lnTo>
                    <a:pt x="179782" y="826690"/>
                  </a:lnTo>
                  <a:lnTo>
                    <a:pt x="160745" y="805271"/>
                  </a:lnTo>
                  <a:lnTo>
                    <a:pt x="106011" y="655352"/>
                  </a:lnTo>
                  <a:lnTo>
                    <a:pt x="129807" y="555406"/>
                  </a:lnTo>
                  <a:lnTo>
                    <a:pt x="175022" y="486394"/>
                  </a:lnTo>
                  <a:lnTo>
                    <a:pt x="170263" y="426903"/>
                  </a:lnTo>
                  <a:lnTo>
                    <a:pt x="215477" y="422142"/>
                  </a:lnTo>
                  <a:lnTo>
                    <a:pt x="229755" y="222249"/>
                  </a:lnTo>
                  <a:lnTo>
                    <a:pt x="129807" y="100886"/>
                  </a:lnTo>
                  <a:lnTo>
                    <a:pt x="56038" y="84227"/>
                  </a:lnTo>
                  <a:lnTo>
                    <a:pt x="29863" y="3318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8C316AAF-B49C-5C5E-280B-9FE1F9887C35}"/>
                </a:ext>
              </a:extLst>
            </p:cNvPr>
            <p:cNvSpPr/>
            <p:nvPr/>
          </p:nvSpPr>
          <p:spPr>
            <a:xfrm rot="836583">
              <a:off x="8207523" y="608374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A5A9839C-9792-BF66-694E-06A173638FD9}"/>
                </a:ext>
              </a:extLst>
            </p:cNvPr>
            <p:cNvSpPr/>
            <p:nvPr/>
          </p:nvSpPr>
          <p:spPr>
            <a:xfrm rot="362872">
              <a:off x="7462869" y="586128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4ACBE3F0-78E9-E107-3076-298B37A5704A}"/>
                </a:ext>
              </a:extLst>
            </p:cNvPr>
            <p:cNvSpPr/>
            <p:nvPr/>
          </p:nvSpPr>
          <p:spPr>
            <a:xfrm>
              <a:off x="7487258" y="5244429"/>
              <a:ext cx="684081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EF8F8B5A-00DA-1D0E-5E49-E959474AFAB2}"/>
                </a:ext>
              </a:extLst>
            </p:cNvPr>
            <p:cNvSpPr/>
            <p:nvPr/>
          </p:nvSpPr>
          <p:spPr>
            <a:xfrm>
              <a:off x="7371560" y="3978774"/>
              <a:ext cx="4809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北海道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878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90ABD-8C40-A358-E815-FFD863F5A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6E34A4-5E2F-8312-64B7-84DDA4D37E8D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05C4264-2C97-765B-419F-459FBE94851D}"/>
              </a:ext>
            </a:extLst>
          </p:cNvPr>
          <p:cNvGrpSpPr/>
          <p:nvPr/>
        </p:nvGrpSpPr>
        <p:grpSpPr>
          <a:xfrm>
            <a:off x="3794753" y="873281"/>
            <a:ext cx="2403969" cy="2651147"/>
            <a:chOff x="3794753" y="873281"/>
            <a:chExt cx="2403969" cy="265114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D7EB372-5EFE-FD78-DA17-702A02A144B1}"/>
                </a:ext>
              </a:extLst>
            </p:cNvPr>
            <p:cNvSpPr/>
            <p:nvPr/>
          </p:nvSpPr>
          <p:spPr>
            <a:xfrm>
              <a:off x="5222414" y="1653584"/>
              <a:ext cx="976308" cy="94153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FD46D9E-C93A-1C08-B4FF-96363706FB84}"/>
                </a:ext>
              </a:extLst>
            </p:cNvPr>
            <p:cNvSpPr/>
            <p:nvPr/>
          </p:nvSpPr>
          <p:spPr>
            <a:xfrm>
              <a:off x="3794753" y="873281"/>
              <a:ext cx="1667440" cy="1573668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233C2A4-913F-7ED1-0119-20BFAD722C63}"/>
                </a:ext>
              </a:extLst>
            </p:cNvPr>
            <p:cNvSpPr/>
            <p:nvPr/>
          </p:nvSpPr>
          <p:spPr>
            <a:xfrm>
              <a:off x="4516186" y="1369864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DC446E2-A66C-E96C-0AF8-189935F62AA0}"/>
                </a:ext>
              </a:extLst>
            </p:cNvPr>
            <p:cNvSpPr/>
            <p:nvPr/>
          </p:nvSpPr>
          <p:spPr>
            <a:xfrm>
              <a:off x="4742405" y="1369864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87C15D5-335C-5548-0C4A-61F75A68D81E}"/>
                </a:ext>
              </a:extLst>
            </p:cNvPr>
            <p:cNvSpPr/>
            <p:nvPr/>
          </p:nvSpPr>
          <p:spPr>
            <a:xfrm>
              <a:off x="4586036" y="145241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B2259F6-FE08-1FC8-A0B3-055276B7A52A}"/>
                </a:ext>
              </a:extLst>
            </p:cNvPr>
            <p:cNvSpPr/>
            <p:nvPr/>
          </p:nvSpPr>
          <p:spPr>
            <a:xfrm>
              <a:off x="4812255" y="1452414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99921B1-6479-473D-ED19-6B031DDC0A59}"/>
                </a:ext>
              </a:extLst>
            </p:cNvPr>
            <p:cNvSpPr/>
            <p:nvPr/>
          </p:nvSpPr>
          <p:spPr>
            <a:xfrm>
              <a:off x="5613828" y="16170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590A9759-2367-9D76-6F41-9FA90082D994}"/>
                </a:ext>
              </a:extLst>
            </p:cNvPr>
            <p:cNvSpPr/>
            <p:nvPr/>
          </p:nvSpPr>
          <p:spPr>
            <a:xfrm>
              <a:off x="5840047" y="16170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B4938A05-AC02-2B29-D134-F34E4AF18474}"/>
                </a:ext>
              </a:extLst>
            </p:cNvPr>
            <p:cNvSpPr/>
            <p:nvPr/>
          </p:nvSpPr>
          <p:spPr>
            <a:xfrm>
              <a:off x="5636053" y="1678938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17477EFF-2743-7AE3-EE5F-DE2EDF4A57A8}"/>
                </a:ext>
              </a:extLst>
            </p:cNvPr>
            <p:cNvSpPr/>
            <p:nvPr/>
          </p:nvSpPr>
          <p:spPr>
            <a:xfrm>
              <a:off x="5862272" y="1678938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AA67B0E-BDD8-D851-8088-E58A2F2B133D}"/>
                </a:ext>
              </a:extLst>
            </p:cNvPr>
            <p:cNvSpPr/>
            <p:nvPr/>
          </p:nvSpPr>
          <p:spPr>
            <a:xfrm>
              <a:off x="3819077" y="2505771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18FE6EAA-3E0A-FD44-B8B1-690B2520DA2A}"/>
                </a:ext>
              </a:extLst>
            </p:cNvPr>
            <p:cNvSpPr/>
            <p:nvPr/>
          </p:nvSpPr>
          <p:spPr>
            <a:xfrm>
              <a:off x="4703420" y="2485821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23208028-7D85-025D-DA9D-74F3DA6123E8}"/>
                </a:ext>
              </a:extLst>
            </p:cNvPr>
            <p:cNvSpPr/>
            <p:nvPr/>
          </p:nvSpPr>
          <p:spPr>
            <a:xfrm>
              <a:off x="4953428" y="258857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DF22087B-51BA-B0C9-3162-D4DB1B62667B}"/>
                </a:ext>
              </a:extLst>
            </p:cNvPr>
            <p:cNvSpPr/>
            <p:nvPr/>
          </p:nvSpPr>
          <p:spPr>
            <a:xfrm>
              <a:off x="5179647" y="258857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C0663281-BAEF-F36A-ABD2-13A876DFD140}"/>
                </a:ext>
              </a:extLst>
            </p:cNvPr>
            <p:cNvSpPr/>
            <p:nvPr/>
          </p:nvSpPr>
          <p:spPr>
            <a:xfrm>
              <a:off x="5026453" y="261397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CFD3AF81-FDE0-1213-1406-EFC6D20AD4B5}"/>
                </a:ext>
              </a:extLst>
            </p:cNvPr>
            <p:cNvSpPr/>
            <p:nvPr/>
          </p:nvSpPr>
          <p:spPr>
            <a:xfrm>
              <a:off x="5252672" y="261397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AB54952A-CDF6-0EA2-C7DD-1EB94D078554}"/>
                </a:ext>
              </a:extLst>
            </p:cNvPr>
            <p:cNvSpPr/>
            <p:nvPr/>
          </p:nvSpPr>
          <p:spPr>
            <a:xfrm>
              <a:off x="4124753" y="257587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57E64C94-7CCF-E22B-740B-F533D776BAD8}"/>
                </a:ext>
              </a:extLst>
            </p:cNvPr>
            <p:cNvSpPr/>
            <p:nvPr/>
          </p:nvSpPr>
          <p:spPr>
            <a:xfrm>
              <a:off x="4350972" y="257587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9E27DC87-74D4-063C-577E-CFFCBD973CB1}"/>
                </a:ext>
              </a:extLst>
            </p:cNvPr>
            <p:cNvSpPr/>
            <p:nvPr/>
          </p:nvSpPr>
          <p:spPr>
            <a:xfrm>
              <a:off x="4207303" y="260762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E32FE165-7137-A045-0855-1DB0F749FF73}"/>
                </a:ext>
              </a:extLst>
            </p:cNvPr>
            <p:cNvSpPr/>
            <p:nvPr/>
          </p:nvSpPr>
          <p:spPr>
            <a:xfrm>
              <a:off x="4433522" y="260762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044CAD3-AE50-6CD2-A463-5F0698D8965C}"/>
              </a:ext>
            </a:extLst>
          </p:cNvPr>
          <p:cNvGrpSpPr/>
          <p:nvPr/>
        </p:nvGrpSpPr>
        <p:grpSpPr>
          <a:xfrm>
            <a:off x="1167162" y="839134"/>
            <a:ext cx="1728444" cy="2665342"/>
            <a:chOff x="1167162" y="839134"/>
            <a:chExt cx="1728444" cy="2665342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0A21150E-2B15-458A-70A2-CD71C197FE80}"/>
                </a:ext>
              </a:extLst>
            </p:cNvPr>
            <p:cNvGrpSpPr/>
            <p:nvPr/>
          </p:nvGrpSpPr>
          <p:grpSpPr>
            <a:xfrm>
              <a:off x="1167162" y="839134"/>
              <a:ext cx="1728444" cy="2665342"/>
              <a:chOff x="1175902" y="1683234"/>
              <a:chExt cx="1120402" cy="1727712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35DB0909-B3A4-4C43-8818-2EFA732CA1CC}"/>
                  </a:ext>
                </a:extLst>
              </p:cNvPr>
              <p:cNvSpPr/>
              <p:nvPr/>
            </p:nvSpPr>
            <p:spPr>
              <a:xfrm>
                <a:off x="1253630" y="1683234"/>
                <a:ext cx="859734" cy="829114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C41026B-2FAA-15BF-54E2-EC0A91ECE267}"/>
                  </a:ext>
                </a:extLst>
              </p:cNvPr>
              <p:cNvSpPr/>
              <p:nvPr/>
            </p:nvSpPr>
            <p:spPr>
              <a:xfrm>
                <a:off x="1175902" y="2339223"/>
                <a:ext cx="614769" cy="998705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4C6074B4-BCF3-DFEC-71C5-04E07AF9A0E8}"/>
                  </a:ext>
                </a:extLst>
              </p:cNvPr>
              <p:cNvSpPr/>
              <p:nvPr/>
            </p:nvSpPr>
            <p:spPr>
              <a:xfrm>
                <a:off x="1625790" y="2372339"/>
                <a:ext cx="670514" cy="1038607"/>
              </a:xfrm>
              <a:custGeom>
                <a:avLst/>
                <a:gdLst>
                  <a:gd name="connsiteX0" fmla="*/ 3148404 w 4338320"/>
                  <a:gd name="connsiteY0" fmla="*/ 0 h 6719932"/>
                  <a:gd name="connsiteX1" fmla="*/ 3157220 w 4338320"/>
                  <a:gd name="connsiteY1" fmla="*/ 1632 h 6719932"/>
                  <a:gd name="connsiteX2" fmla="*/ 3296920 w 4338320"/>
                  <a:gd name="connsiteY2" fmla="*/ 217532 h 6719932"/>
                  <a:gd name="connsiteX3" fmla="*/ 3436620 w 4338320"/>
                  <a:gd name="connsiteY3" fmla="*/ 458832 h 6719932"/>
                  <a:gd name="connsiteX4" fmla="*/ 3627140 w 4338320"/>
                  <a:gd name="connsiteY4" fmla="*/ 828663 h 6719932"/>
                  <a:gd name="connsiteX5" fmla="*/ 3589020 w 4338320"/>
                  <a:gd name="connsiteY5" fmla="*/ 943020 h 6719932"/>
                  <a:gd name="connsiteX6" fmla="*/ 3512820 w 4338320"/>
                  <a:gd name="connsiteY6" fmla="*/ 966832 h 6719932"/>
                  <a:gd name="connsiteX7" fmla="*/ 3527108 w 4338320"/>
                  <a:gd name="connsiteY7" fmla="*/ 1052557 h 6719932"/>
                  <a:gd name="connsiteX8" fmla="*/ 3589020 w 4338320"/>
                  <a:gd name="connsiteY8" fmla="*/ 1085895 h 6719932"/>
                  <a:gd name="connsiteX9" fmla="*/ 3674744 w 4338320"/>
                  <a:gd name="connsiteY9" fmla="*/ 1104945 h 6719932"/>
                  <a:gd name="connsiteX10" fmla="*/ 3678144 w 4338320"/>
                  <a:gd name="connsiteY10" fmla="*/ 1103746 h 6719932"/>
                  <a:gd name="connsiteX11" fmla="*/ 3716020 w 4338320"/>
                  <a:gd name="connsiteY11" fmla="*/ 1170032 h 6719932"/>
                  <a:gd name="connsiteX12" fmla="*/ 3766820 w 4338320"/>
                  <a:gd name="connsiteY12" fmla="*/ 1258932 h 6719932"/>
                  <a:gd name="connsiteX13" fmla="*/ 3627120 w 4338320"/>
                  <a:gd name="connsiteY13" fmla="*/ 1297032 h 6719932"/>
                  <a:gd name="connsiteX14" fmla="*/ 3614420 w 4338320"/>
                  <a:gd name="connsiteY14" fmla="*/ 1449432 h 6719932"/>
                  <a:gd name="connsiteX15" fmla="*/ 3665220 w 4338320"/>
                  <a:gd name="connsiteY15" fmla="*/ 1576432 h 6719932"/>
                  <a:gd name="connsiteX16" fmla="*/ 3741420 w 4338320"/>
                  <a:gd name="connsiteY16" fmla="*/ 1614532 h 6719932"/>
                  <a:gd name="connsiteX17" fmla="*/ 3855720 w 4338320"/>
                  <a:gd name="connsiteY17" fmla="*/ 1741532 h 6719932"/>
                  <a:gd name="connsiteX18" fmla="*/ 3931920 w 4338320"/>
                  <a:gd name="connsiteY18" fmla="*/ 1792332 h 6719932"/>
                  <a:gd name="connsiteX19" fmla="*/ 4020820 w 4338320"/>
                  <a:gd name="connsiteY19" fmla="*/ 1982832 h 6719932"/>
                  <a:gd name="connsiteX20" fmla="*/ 3957320 w 4338320"/>
                  <a:gd name="connsiteY20" fmla="*/ 2046332 h 6719932"/>
                  <a:gd name="connsiteX21" fmla="*/ 4046220 w 4338320"/>
                  <a:gd name="connsiteY21" fmla="*/ 2300332 h 6719932"/>
                  <a:gd name="connsiteX22" fmla="*/ 4147820 w 4338320"/>
                  <a:gd name="connsiteY22" fmla="*/ 2643232 h 6719932"/>
                  <a:gd name="connsiteX23" fmla="*/ 4147820 w 4338320"/>
                  <a:gd name="connsiteY23" fmla="*/ 2719432 h 6719932"/>
                  <a:gd name="connsiteX24" fmla="*/ 4173220 w 4338320"/>
                  <a:gd name="connsiteY24" fmla="*/ 2833732 h 6719932"/>
                  <a:gd name="connsiteX25" fmla="*/ 4046220 w 4338320"/>
                  <a:gd name="connsiteY25" fmla="*/ 3011532 h 6719932"/>
                  <a:gd name="connsiteX26" fmla="*/ 4046220 w 4338320"/>
                  <a:gd name="connsiteY26" fmla="*/ 3252832 h 6719932"/>
                  <a:gd name="connsiteX27" fmla="*/ 3982720 w 4338320"/>
                  <a:gd name="connsiteY27" fmla="*/ 3417932 h 6719932"/>
                  <a:gd name="connsiteX28" fmla="*/ 4211320 w 4338320"/>
                  <a:gd name="connsiteY28" fmla="*/ 3202032 h 6719932"/>
                  <a:gd name="connsiteX29" fmla="*/ 4236720 w 4338320"/>
                  <a:gd name="connsiteY29" fmla="*/ 3519532 h 6719932"/>
                  <a:gd name="connsiteX30" fmla="*/ 4338320 w 4338320"/>
                  <a:gd name="connsiteY30" fmla="*/ 3519532 h 6719932"/>
                  <a:gd name="connsiteX31" fmla="*/ 4338320 w 4338320"/>
                  <a:gd name="connsiteY31" fmla="*/ 3621132 h 6719932"/>
                  <a:gd name="connsiteX32" fmla="*/ 4185920 w 4338320"/>
                  <a:gd name="connsiteY32" fmla="*/ 3671932 h 6719932"/>
                  <a:gd name="connsiteX33" fmla="*/ 4122420 w 4338320"/>
                  <a:gd name="connsiteY33" fmla="*/ 3849732 h 6719932"/>
                  <a:gd name="connsiteX34" fmla="*/ 4033520 w 4338320"/>
                  <a:gd name="connsiteY34" fmla="*/ 3875132 h 6719932"/>
                  <a:gd name="connsiteX35" fmla="*/ 4033520 w 4338320"/>
                  <a:gd name="connsiteY35" fmla="*/ 3925932 h 6719932"/>
                  <a:gd name="connsiteX36" fmla="*/ 4046220 w 4338320"/>
                  <a:gd name="connsiteY36" fmla="*/ 3989432 h 6719932"/>
                  <a:gd name="connsiteX37" fmla="*/ 4173220 w 4338320"/>
                  <a:gd name="connsiteY37" fmla="*/ 3976732 h 6719932"/>
                  <a:gd name="connsiteX38" fmla="*/ 4262120 w 4338320"/>
                  <a:gd name="connsiteY38" fmla="*/ 3875132 h 6719932"/>
                  <a:gd name="connsiteX39" fmla="*/ 4312920 w 4338320"/>
                  <a:gd name="connsiteY39" fmla="*/ 3913232 h 6719932"/>
                  <a:gd name="connsiteX40" fmla="*/ 4160520 w 4338320"/>
                  <a:gd name="connsiteY40" fmla="*/ 4141832 h 6719932"/>
                  <a:gd name="connsiteX41" fmla="*/ 4058920 w 4338320"/>
                  <a:gd name="connsiteY41" fmla="*/ 4103732 h 6719932"/>
                  <a:gd name="connsiteX42" fmla="*/ 3970020 w 4338320"/>
                  <a:gd name="connsiteY42" fmla="*/ 4281532 h 6719932"/>
                  <a:gd name="connsiteX43" fmla="*/ 3995420 w 4338320"/>
                  <a:gd name="connsiteY43" fmla="*/ 4357732 h 6719932"/>
                  <a:gd name="connsiteX44" fmla="*/ 3982720 w 4338320"/>
                  <a:gd name="connsiteY44" fmla="*/ 4395832 h 6719932"/>
                  <a:gd name="connsiteX45" fmla="*/ 3855720 w 4338320"/>
                  <a:gd name="connsiteY45" fmla="*/ 4408532 h 6719932"/>
                  <a:gd name="connsiteX46" fmla="*/ 3843020 w 4338320"/>
                  <a:gd name="connsiteY46" fmla="*/ 4472032 h 6719932"/>
                  <a:gd name="connsiteX47" fmla="*/ 4097020 w 4338320"/>
                  <a:gd name="connsiteY47" fmla="*/ 4395832 h 6719932"/>
                  <a:gd name="connsiteX48" fmla="*/ 4033520 w 4338320"/>
                  <a:gd name="connsiteY48" fmla="*/ 4522832 h 6719932"/>
                  <a:gd name="connsiteX49" fmla="*/ 3830320 w 4338320"/>
                  <a:gd name="connsiteY49" fmla="*/ 4573632 h 6719932"/>
                  <a:gd name="connsiteX50" fmla="*/ 3893820 w 4338320"/>
                  <a:gd name="connsiteY50" fmla="*/ 4687932 h 6719932"/>
                  <a:gd name="connsiteX51" fmla="*/ 3817620 w 4338320"/>
                  <a:gd name="connsiteY51" fmla="*/ 4713332 h 6719932"/>
                  <a:gd name="connsiteX52" fmla="*/ 3817620 w 4338320"/>
                  <a:gd name="connsiteY52" fmla="*/ 4776832 h 6719932"/>
                  <a:gd name="connsiteX53" fmla="*/ 3957320 w 4338320"/>
                  <a:gd name="connsiteY53" fmla="*/ 4789532 h 6719932"/>
                  <a:gd name="connsiteX54" fmla="*/ 3957320 w 4338320"/>
                  <a:gd name="connsiteY54" fmla="*/ 4929232 h 6719932"/>
                  <a:gd name="connsiteX55" fmla="*/ 3716020 w 4338320"/>
                  <a:gd name="connsiteY55" fmla="*/ 4992732 h 6719932"/>
                  <a:gd name="connsiteX56" fmla="*/ 3881120 w 4338320"/>
                  <a:gd name="connsiteY56" fmla="*/ 5056232 h 6719932"/>
                  <a:gd name="connsiteX57" fmla="*/ 3779520 w 4338320"/>
                  <a:gd name="connsiteY57" fmla="*/ 5183232 h 6719932"/>
                  <a:gd name="connsiteX58" fmla="*/ 3665220 w 4338320"/>
                  <a:gd name="connsiteY58" fmla="*/ 5183232 h 6719932"/>
                  <a:gd name="connsiteX59" fmla="*/ 3728720 w 4338320"/>
                  <a:gd name="connsiteY59" fmla="*/ 5259432 h 6719932"/>
                  <a:gd name="connsiteX60" fmla="*/ 3855720 w 4338320"/>
                  <a:gd name="connsiteY60" fmla="*/ 5361032 h 6719932"/>
                  <a:gd name="connsiteX61" fmla="*/ 3792220 w 4338320"/>
                  <a:gd name="connsiteY61" fmla="*/ 5399132 h 6719932"/>
                  <a:gd name="connsiteX62" fmla="*/ 3665220 w 4338320"/>
                  <a:gd name="connsiteY62" fmla="*/ 5361032 h 6719932"/>
                  <a:gd name="connsiteX63" fmla="*/ 3576320 w 4338320"/>
                  <a:gd name="connsiteY63" fmla="*/ 5361032 h 6719932"/>
                  <a:gd name="connsiteX64" fmla="*/ 3576320 w 4338320"/>
                  <a:gd name="connsiteY64" fmla="*/ 5424532 h 6719932"/>
                  <a:gd name="connsiteX65" fmla="*/ 3690620 w 4338320"/>
                  <a:gd name="connsiteY65" fmla="*/ 5500732 h 6719932"/>
                  <a:gd name="connsiteX66" fmla="*/ 3614420 w 4338320"/>
                  <a:gd name="connsiteY66" fmla="*/ 5576932 h 6719932"/>
                  <a:gd name="connsiteX67" fmla="*/ 3665220 w 4338320"/>
                  <a:gd name="connsiteY67" fmla="*/ 5640432 h 6719932"/>
                  <a:gd name="connsiteX68" fmla="*/ 3614420 w 4338320"/>
                  <a:gd name="connsiteY68" fmla="*/ 5678532 h 6719932"/>
                  <a:gd name="connsiteX69" fmla="*/ 3462020 w 4338320"/>
                  <a:gd name="connsiteY69" fmla="*/ 5640432 h 6719932"/>
                  <a:gd name="connsiteX70" fmla="*/ 3411220 w 4338320"/>
                  <a:gd name="connsiteY70" fmla="*/ 5665832 h 6719932"/>
                  <a:gd name="connsiteX71" fmla="*/ 3296920 w 4338320"/>
                  <a:gd name="connsiteY71" fmla="*/ 5564232 h 6719932"/>
                  <a:gd name="connsiteX72" fmla="*/ 3296920 w 4338320"/>
                  <a:gd name="connsiteY72" fmla="*/ 5792832 h 6719932"/>
                  <a:gd name="connsiteX73" fmla="*/ 3258820 w 4338320"/>
                  <a:gd name="connsiteY73" fmla="*/ 5843632 h 6719932"/>
                  <a:gd name="connsiteX74" fmla="*/ 3284220 w 4338320"/>
                  <a:gd name="connsiteY74" fmla="*/ 5919832 h 6719932"/>
                  <a:gd name="connsiteX75" fmla="*/ 3246120 w 4338320"/>
                  <a:gd name="connsiteY75" fmla="*/ 5957932 h 6719932"/>
                  <a:gd name="connsiteX76" fmla="*/ 3093720 w 4338320"/>
                  <a:gd name="connsiteY76" fmla="*/ 5856332 h 6719932"/>
                  <a:gd name="connsiteX77" fmla="*/ 3093720 w 4338320"/>
                  <a:gd name="connsiteY77" fmla="*/ 5742032 h 6719932"/>
                  <a:gd name="connsiteX78" fmla="*/ 3004820 w 4338320"/>
                  <a:gd name="connsiteY78" fmla="*/ 5716632 h 6719932"/>
                  <a:gd name="connsiteX79" fmla="*/ 3004820 w 4338320"/>
                  <a:gd name="connsiteY79" fmla="*/ 5843632 h 6719932"/>
                  <a:gd name="connsiteX80" fmla="*/ 2890520 w 4338320"/>
                  <a:gd name="connsiteY80" fmla="*/ 5792832 h 6719932"/>
                  <a:gd name="connsiteX81" fmla="*/ 2636520 w 4338320"/>
                  <a:gd name="connsiteY81" fmla="*/ 5742032 h 6719932"/>
                  <a:gd name="connsiteX82" fmla="*/ 2560320 w 4338320"/>
                  <a:gd name="connsiteY82" fmla="*/ 5742032 h 6719932"/>
                  <a:gd name="connsiteX83" fmla="*/ 2534920 w 4338320"/>
                  <a:gd name="connsiteY83" fmla="*/ 5856332 h 6719932"/>
                  <a:gd name="connsiteX84" fmla="*/ 2585720 w 4338320"/>
                  <a:gd name="connsiteY84" fmla="*/ 5945232 h 6719932"/>
                  <a:gd name="connsiteX85" fmla="*/ 2560320 w 4338320"/>
                  <a:gd name="connsiteY85" fmla="*/ 6110332 h 6719932"/>
                  <a:gd name="connsiteX86" fmla="*/ 2458720 w 4338320"/>
                  <a:gd name="connsiteY86" fmla="*/ 6275432 h 6719932"/>
                  <a:gd name="connsiteX87" fmla="*/ 2509520 w 4338320"/>
                  <a:gd name="connsiteY87" fmla="*/ 6338932 h 6719932"/>
                  <a:gd name="connsiteX88" fmla="*/ 2433320 w 4338320"/>
                  <a:gd name="connsiteY88" fmla="*/ 6478632 h 6719932"/>
                  <a:gd name="connsiteX89" fmla="*/ 2357120 w 4338320"/>
                  <a:gd name="connsiteY89" fmla="*/ 6516732 h 6719932"/>
                  <a:gd name="connsiteX90" fmla="*/ 2331720 w 4338320"/>
                  <a:gd name="connsiteY90" fmla="*/ 6592932 h 6719932"/>
                  <a:gd name="connsiteX91" fmla="*/ 2293620 w 4338320"/>
                  <a:gd name="connsiteY91" fmla="*/ 6592932 h 6719932"/>
                  <a:gd name="connsiteX92" fmla="*/ 2166620 w 4338320"/>
                  <a:gd name="connsiteY92" fmla="*/ 6516732 h 6719932"/>
                  <a:gd name="connsiteX93" fmla="*/ 2090420 w 4338320"/>
                  <a:gd name="connsiteY93" fmla="*/ 6516732 h 6719932"/>
                  <a:gd name="connsiteX94" fmla="*/ 2026920 w 4338320"/>
                  <a:gd name="connsiteY94" fmla="*/ 6465932 h 6719932"/>
                  <a:gd name="connsiteX95" fmla="*/ 2001520 w 4338320"/>
                  <a:gd name="connsiteY95" fmla="*/ 6567532 h 6719932"/>
                  <a:gd name="connsiteX96" fmla="*/ 1899920 w 4338320"/>
                  <a:gd name="connsiteY96" fmla="*/ 6580232 h 6719932"/>
                  <a:gd name="connsiteX97" fmla="*/ 1836420 w 4338320"/>
                  <a:gd name="connsiteY97" fmla="*/ 6719932 h 6719932"/>
                  <a:gd name="connsiteX98" fmla="*/ 1772920 w 4338320"/>
                  <a:gd name="connsiteY98" fmla="*/ 6719932 h 6719932"/>
                  <a:gd name="connsiteX99" fmla="*/ 1709420 w 4338320"/>
                  <a:gd name="connsiteY99" fmla="*/ 6707232 h 6719932"/>
                  <a:gd name="connsiteX100" fmla="*/ 1696720 w 4338320"/>
                  <a:gd name="connsiteY100" fmla="*/ 6631032 h 6719932"/>
                  <a:gd name="connsiteX101" fmla="*/ 1506220 w 4338320"/>
                  <a:gd name="connsiteY101" fmla="*/ 6554832 h 6719932"/>
                  <a:gd name="connsiteX102" fmla="*/ 1506220 w 4338320"/>
                  <a:gd name="connsiteY102" fmla="*/ 6478632 h 6719932"/>
                  <a:gd name="connsiteX103" fmla="*/ 1391920 w 4338320"/>
                  <a:gd name="connsiteY103" fmla="*/ 6453232 h 6719932"/>
                  <a:gd name="connsiteX104" fmla="*/ 1531620 w 4338320"/>
                  <a:gd name="connsiteY104" fmla="*/ 6351632 h 6719932"/>
                  <a:gd name="connsiteX105" fmla="*/ 1506220 w 4338320"/>
                  <a:gd name="connsiteY105" fmla="*/ 6224632 h 6719932"/>
                  <a:gd name="connsiteX106" fmla="*/ 1353820 w 4338320"/>
                  <a:gd name="connsiteY106" fmla="*/ 6199232 h 6719932"/>
                  <a:gd name="connsiteX107" fmla="*/ 1023620 w 4338320"/>
                  <a:gd name="connsiteY107" fmla="*/ 6237332 h 6719932"/>
                  <a:gd name="connsiteX108" fmla="*/ 972820 w 4338320"/>
                  <a:gd name="connsiteY108" fmla="*/ 6123032 h 6719932"/>
                  <a:gd name="connsiteX109" fmla="*/ 820420 w 4338320"/>
                  <a:gd name="connsiteY109" fmla="*/ 6034132 h 6719932"/>
                  <a:gd name="connsiteX110" fmla="*/ 731520 w 4338320"/>
                  <a:gd name="connsiteY110" fmla="*/ 6059532 h 6719932"/>
                  <a:gd name="connsiteX111" fmla="*/ 553720 w 4338320"/>
                  <a:gd name="connsiteY111" fmla="*/ 5919832 h 6719932"/>
                  <a:gd name="connsiteX112" fmla="*/ 365760 w 4338320"/>
                  <a:gd name="connsiteY112" fmla="*/ 5919832 h 6719932"/>
                  <a:gd name="connsiteX113" fmla="*/ 358140 w 4338320"/>
                  <a:gd name="connsiteY113" fmla="*/ 5767432 h 6719932"/>
                  <a:gd name="connsiteX114" fmla="*/ 381000 w 4338320"/>
                  <a:gd name="connsiteY114" fmla="*/ 5729332 h 6719932"/>
                  <a:gd name="connsiteX115" fmla="*/ 426720 w 4338320"/>
                  <a:gd name="connsiteY115" fmla="*/ 5653132 h 6719932"/>
                  <a:gd name="connsiteX116" fmla="*/ 480060 w 4338320"/>
                  <a:gd name="connsiteY116" fmla="*/ 5538832 h 6719932"/>
                  <a:gd name="connsiteX117" fmla="*/ 426720 w 4338320"/>
                  <a:gd name="connsiteY117" fmla="*/ 5447392 h 6719932"/>
                  <a:gd name="connsiteX118" fmla="*/ 335280 w 4338320"/>
                  <a:gd name="connsiteY118" fmla="*/ 5401672 h 6719932"/>
                  <a:gd name="connsiteX119" fmla="*/ 312420 w 4338320"/>
                  <a:gd name="connsiteY119" fmla="*/ 5363572 h 6719932"/>
                  <a:gd name="connsiteX120" fmla="*/ 350520 w 4338320"/>
                  <a:gd name="connsiteY120" fmla="*/ 5241652 h 6719932"/>
                  <a:gd name="connsiteX121" fmla="*/ 320040 w 4338320"/>
                  <a:gd name="connsiteY121" fmla="*/ 5142592 h 6719932"/>
                  <a:gd name="connsiteX122" fmla="*/ 472440 w 4338320"/>
                  <a:gd name="connsiteY122" fmla="*/ 5035912 h 6719932"/>
                  <a:gd name="connsiteX123" fmla="*/ 350520 w 4338320"/>
                  <a:gd name="connsiteY123" fmla="*/ 4959712 h 6719932"/>
                  <a:gd name="connsiteX124" fmla="*/ 350520 w 4338320"/>
                  <a:gd name="connsiteY124" fmla="*/ 4921612 h 6719932"/>
                  <a:gd name="connsiteX125" fmla="*/ 419100 w 4338320"/>
                  <a:gd name="connsiteY125" fmla="*/ 4875892 h 6719932"/>
                  <a:gd name="connsiteX126" fmla="*/ 426720 w 4338320"/>
                  <a:gd name="connsiteY126" fmla="*/ 4807312 h 6719932"/>
                  <a:gd name="connsiteX127" fmla="*/ 205740 w 4338320"/>
                  <a:gd name="connsiteY127" fmla="*/ 4677772 h 6719932"/>
                  <a:gd name="connsiteX128" fmla="*/ 213360 w 4338320"/>
                  <a:gd name="connsiteY128" fmla="*/ 4555852 h 6719932"/>
                  <a:gd name="connsiteX129" fmla="*/ 129540 w 4338320"/>
                  <a:gd name="connsiteY129" fmla="*/ 4510132 h 6719932"/>
                  <a:gd name="connsiteX130" fmla="*/ 167640 w 4338320"/>
                  <a:gd name="connsiteY130" fmla="*/ 4395832 h 6719932"/>
                  <a:gd name="connsiteX131" fmla="*/ 83820 w 4338320"/>
                  <a:gd name="connsiteY131" fmla="*/ 4334872 h 6719932"/>
                  <a:gd name="connsiteX132" fmla="*/ 83820 w 4338320"/>
                  <a:gd name="connsiteY132" fmla="*/ 4243432 h 6719932"/>
                  <a:gd name="connsiteX133" fmla="*/ 0 w 4338320"/>
                  <a:gd name="connsiteY133" fmla="*/ 4197712 h 6719932"/>
                  <a:gd name="connsiteX134" fmla="*/ 15240 w 4338320"/>
                  <a:gd name="connsiteY134" fmla="*/ 4144372 h 6719932"/>
                  <a:gd name="connsiteX135" fmla="*/ 121920 w 4338320"/>
                  <a:gd name="connsiteY135" fmla="*/ 4083412 h 6719932"/>
                  <a:gd name="connsiteX136" fmla="*/ 121920 w 4338320"/>
                  <a:gd name="connsiteY136" fmla="*/ 4030072 h 6719932"/>
                  <a:gd name="connsiteX137" fmla="*/ 83820 w 4338320"/>
                  <a:gd name="connsiteY137" fmla="*/ 3976732 h 6719932"/>
                  <a:gd name="connsiteX138" fmla="*/ 243840 w 4338320"/>
                  <a:gd name="connsiteY138" fmla="*/ 3831952 h 6719932"/>
                  <a:gd name="connsiteX139" fmla="*/ 205740 w 4338320"/>
                  <a:gd name="connsiteY139" fmla="*/ 3755752 h 6719932"/>
                  <a:gd name="connsiteX140" fmla="*/ 289560 w 4338320"/>
                  <a:gd name="connsiteY140" fmla="*/ 3595732 h 6719932"/>
                  <a:gd name="connsiteX141" fmla="*/ 243840 w 4338320"/>
                  <a:gd name="connsiteY141" fmla="*/ 3534772 h 6719932"/>
                  <a:gd name="connsiteX142" fmla="*/ 426720 w 4338320"/>
                  <a:gd name="connsiteY142" fmla="*/ 3367132 h 6719932"/>
                  <a:gd name="connsiteX143" fmla="*/ 541020 w 4338320"/>
                  <a:gd name="connsiteY143" fmla="*/ 3161392 h 6719932"/>
                  <a:gd name="connsiteX144" fmla="*/ 502920 w 4338320"/>
                  <a:gd name="connsiteY144" fmla="*/ 2970892 h 6719932"/>
                  <a:gd name="connsiteX145" fmla="*/ 396240 w 4338320"/>
                  <a:gd name="connsiteY145" fmla="*/ 2864212 h 6719932"/>
                  <a:gd name="connsiteX146" fmla="*/ 472440 w 4338320"/>
                  <a:gd name="connsiteY146" fmla="*/ 2803252 h 6719932"/>
                  <a:gd name="connsiteX147" fmla="*/ 594360 w 4338320"/>
                  <a:gd name="connsiteY147" fmla="*/ 2597512 h 6719932"/>
                  <a:gd name="connsiteX148" fmla="*/ 434340 w 4338320"/>
                  <a:gd name="connsiteY148" fmla="*/ 2506072 h 6719932"/>
                  <a:gd name="connsiteX149" fmla="*/ 426720 w 4338320"/>
                  <a:gd name="connsiteY149" fmla="*/ 2330812 h 6719932"/>
                  <a:gd name="connsiteX150" fmla="*/ 541020 w 4338320"/>
                  <a:gd name="connsiteY150" fmla="*/ 2262232 h 6719932"/>
                  <a:gd name="connsiteX151" fmla="*/ 640080 w 4338320"/>
                  <a:gd name="connsiteY151" fmla="*/ 2338432 h 6719932"/>
                  <a:gd name="connsiteX152" fmla="*/ 701040 w 4338320"/>
                  <a:gd name="connsiteY152" fmla="*/ 2292712 h 6719932"/>
                  <a:gd name="connsiteX153" fmla="*/ 640080 w 4338320"/>
                  <a:gd name="connsiteY153" fmla="*/ 2086972 h 6719932"/>
                  <a:gd name="connsiteX154" fmla="*/ 640080 w 4338320"/>
                  <a:gd name="connsiteY154" fmla="*/ 2010772 h 6719932"/>
                  <a:gd name="connsiteX155" fmla="*/ 609600 w 4338320"/>
                  <a:gd name="connsiteY155" fmla="*/ 1919332 h 6719932"/>
                  <a:gd name="connsiteX156" fmla="*/ 640080 w 4338320"/>
                  <a:gd name="connsiteY156" fmla="*/ 1584052 h 6719932"/>
                  <a:gd name="connsiteX157" fmla="*/ 594360 w 4338320"/>
                  <a:gd name="connsiteY157" fmla="*/ 1477372 h 6719932"/>
                  <a:gd name="connsiteX158" fmla="*/ 708660 w 4338320"/>
                  <a:gd name="connsiteY158" fmla="*/ 1408792 h 6719932"/>
                  <a:gd name="connsiteX159" fmla="*/ 723900 w 4338320"/>
                  <a:gd name="connsiteY159" fmla="*/ 1363072 h 6719932"/>
                  <a:gd name="connsiteX160" fmla="*/ 662940 w 4338320"/>
                  <a:gd name="connsiteY160" fmla="*/ 1233532 h 6719932"/>
                  <a:gd name="connsiteX161" fmla="*/ 723900 w 4338320"/>
                  <a:gd name="connsiteY161" fmla="*/ 1172572 h 6719932"/>
                  <a:gd name="connsiteX162" fmla="*/ 655320 w 4338320"/>
                  <a:gd name="connsiteY162" fmla="*/ 1096372 h 6719932"/>
                  <a:gd name="connsiteX163" fmla="*/ 731520 w 4338320"/>
                  <a:gd name="connsiteY163" fmla="*/ 1050652 h 6719932"/>
                  <a:gd name="connsiteX164" fmla="*/ 784860 w 4338320"/>
                  <a:gd name="connsiteY164" fmla="*/ 905872 h 6719932"/>
                  <a:gd name="connsiteX165" fmla="*/ 906780 w 4338320"/>
                  <a:gd name="connsiteY165" fmla="*/ 867772 h 6719932"/>
                  <a:gd name="connsiteX166" fmla="*/ 906780 w 4338320"/>
                  <a:gd name="connsiteY166" fmla="*/ 783952 h 6719932"/>
                  <a:gd name="connsiteX167" fmla="*/ 1021080 w 4338320"/>
                  <a:gd name="connsiteY167" fmla="*/ 905872 h 6719932"/>
                  <a:gd name="connsiteX168" fmla="*/ 1112520 w 4338320"/>
                  <a:gd name="connsiteY168" fmla="*/ 905872 h 6719932"/>
                  <a:gd name="connsiteX169" fmla="*/ 1295400 w 4338320"/>
                  <a:gd name="connsiteY169" fmla="*/ 799192 h 6719932"/>
                  <a:gd name="connsiteX170" fmla="*/ 1394460 w 4338320"/>
                  <a:gd name="connsiteY170" fmla="*/ 799192 h 6719932"/>
                  <a:gd name="connsiteX171" fmla="*/ 1394460 w 4338320"/>
                  <a:gd name="connsiteY171" fmla="*/ 684892 h 6719932"/>
                  <a:gd name="connsiteX172" fmla="*/ 1554480 w 4338320"/>
                  <a:gd name="connsiteY172" fmla="*/ 562972 h 6719932"/>
                  <a:gd name="connsiteX173" fmla="*/ 1691640 w 4338320"/>
                  <a:gd name="connsiteY173" fmla="*/ 540112 h 6719932"/>
                  <a:gd name="connsiteX174" fmla="*/ 1866900 w 4338320"/>
                  <a:gd name="connsiteY174" fmla="*/ 402952 h 6719932"/>
                  <a:gd name="connsiteX175" fmla="*/ 1950720 w 4338320"/>
                  <a:gd name="connsiteY175" fmla="*/ 402952 h 6719932"/>
                  <a:gd name="connsiteX176" fmla="*/ 1973580 w 4338320"/>
                  <a:gd name="connsiteY176" fmla="*/ 349612 h 6719932"/>
                  <a:gd name="connsiteX177" fmla="*/ 2034540 w 4338320"/>
                  <a:gd name="connsiteY177" fmla="*/ 319132 h 6719932"/>
                  <a:gd name="connsiteX178" fmla="*/ 2095500 w 4338320"/>
                  <a:gd name="connsiteY178" fmla="*/ 349612 h 6719932"/>
                  <a:gd name="connsiteX179" fmla="*/ 2095500 w 4338320"/>
                  <a:gd name="connsiteY179" fmla="*/ 395332 h 6719932"/>
                  <a:gd name="connsiteX180" fmla="*/ 2133600 w 4338320"/>
                  <a:gd name="connsiteY180" fmla="*/ 471532 h 6719932"/>
                  <a:gd name="connsiteX181" fmla="*/ 2232660 w 4338320"/>
                  <a:gd name="connsiteY181" fmla="*/ 395332 h 6719932"/>
                  <a:gd name="connsiteX182" fmla="*/ 2263140 w 4338320"/>
                  <a:gd name="connsiteY182" fmla="*/ 349612 h 6719932"/>
                  <a:gd name="connsiteX183" fmla="*/ 2362200 w 4338320"/>
                  <a:gd name="connsiteY183" fmla="*/ 349612 h 6719932"/>
                  <a:gd name="connsiteX184" fmla="*/ 2392680 w 4338320"/>
                  <a:gd name="connsiteY184" fmla="*/ 319132 h 6719932"/>
                  <a:gd name="connsiteX185" fmla="*/ 2537460 w 4338320"/>
                  <a:gd name="connsiteY185" fmla="*/ 311512 h 6719932"/>
                  <a:gd name="connsiteX186" fmla="*/ 2689860 w 4338320"/>
                  <a:gd name="connsiteY186" fmla="*/ 395332 h 6719932"/>
                  <a:gd name="connsiteX187" fmla="*/ 2849880 w 4338320"/>
                  <a:gd name="connsiteY187" fmla="*/ 319132 h 6719932"/>
                  <a:gd name="connsiteX188" fmla="*/ 2827020 w 4338320"/>
                  <a:gd name="connsiteY188" fmla="*/ 212452 h 6719932"/>
                  <a:gd name="connsiteX189" fmla="*/ 2842260 w 4338320"/>
                  <a:gd name="connsiteY189" fmla="*/ 159112 h 6719932"/>
                  <a:gd name="connsiteX190" fmla="*/ 3025140 w 4338320"/>
                  <a:gd name="connsiteY190" fmla="*/ 98152 h 6719932"/>
                  <a:gd name="connsiteX191" fmla="*/ 3154680 w 4338320"/>
                  <a:gd name="connsiteY191" fmla="*/ 6712 h 671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4338320" h="6719932">
                    <a:moveTo>
                      <a:pt x="3148404" y="0"/>
                    </a:moveTo>
                    <a:lnTo>
                      <a:pt x="3157220" y="1632"/>
                    </a:lnTo>
                    <a:lnTo>
                      <a:pt x="3296920" y="217532"/>
                    </a:lnTo>
                    <a:lnTo>
                      <a:pt x="3436620" y="458832"/>
                    </a:lnTo>
                    <a:lnTo>
                      <a:pt x="3627140" y="828663"/>
                    </a:lnTo>
                    <a:lnTo>
                      <a:pt x="3589020" y="943020"/>
                    </a:lnTo>
                    <a:lnTo>
                      <a:pt x="3512820" y="966832"/>
                    </a:lnTo>
                    <a:lnTo>
                      <a:pt x="3527108" y="1052557"/>
                    </a:lnTo>
                    <a:lnTo>
                      <a:pt x="3589020" y="1085895"/>
                    </a:lnTo>
                    <a:lnTo>
                      <a:pt x="3674744" y="1104945"/>
                    </a:lnTo>
                    <a:lnTo>
                      <a:pt x="3678144" y="1103746"/>
                    </a:lnTo>
                    <a:lnTo>
                      <a:pt x="3716020" y="1170032"/>
                    </a:lnTo>
                    <a:lnTo>
                      <a:pt x="3766820" y="1258932"/>
                    </a:lnTo>
                    <a:lnTo>
                      <a:pt x="3627120" y="1297032"/>
                    </a:lnTo>
                    <a:lnTo>
                      <a:pt x="3614420" y="1449432"/>
                    </a:lnTo>
                    <a:lnTo>
                      <a:pt x="3665220" y="1576432"/>
                    </a:lnTo>
                    <a:lnTo>
                      <a:pt x="3741420" y="1614532"/>
                    </a:lnTo>
                    <a:lnTo>
                      <a:pt x="3855720" y="1741532"/>
                    </a:lnTo>
                    <a:lnTo>
                      <a:pt x="3931920" y="1792332"/>
                    </a:lnTo>
                    <a:lnTo>
                      <a:pt x="4020820" y="1982832"/>
                    </a:lnTo>
                    <a:lnTo>
                      <a:pt x="3957320" y="2046332"/>
                    </a:lnTo>
                    <a:lnTo>
                      <a:pt x="4046220" y="2300332"/>
                    </a:lnTo>
                    <a:lnTo>
                      <a:pt x="4147820" y="2643232"/>
                    </a:lnTo>
                    <a:lnTo>
                      <a:pt x="4147820" y="2719432"/>
                    </a:lnTo>
                    <a:lnTo>
                      <a:pt x="4173220" y="2833732"/>
                    </a:lnTo>
                    <a:lnTo>
                      <a:pt x="4046220" y="3011532"/>
                    </a:lnTo>
                    <a:lnTo>
                      <a:pt x="4046220" y="3252832"/>
                    </a:lnTo>
                    <a:lnTo>
                      <a:pt x="3982720" y="3417932"/>
                    </a:lnTo>
                    <a:lnTo>
                      <a:pt x="4211320" y="3202032"/>
                    </a:lnTo>
                    <a:lnTo>
                      <a:pt x="4236720" y="3519532"/>
                    </a:lnTo>
                    <a:lnTo>
                      <a:pt x="4338320" y="3519532"/>
                    </a:lnTo>
                    <a:lnTo>
                      <a:pt x="4338320" y="3621132"/>
                    </a:lnTo>
                    <a:lnTo>
                      <a:pt x="4185920" y="3671932"/>
                    </a:lnTo>
                    <a:lnTo>
                      <a:pt x="4122420" y="3849732"/>
                    </a:lnTo>
                    <a:lnTo>
                      <a:pt x="4033520" y="3875132"/>
                    </a:lnTo>
                    <a:lnTo>
                      <a:pt x="4033520" y="3925932"/>
                    </a:lnTo>
                    <a:lnTo>
                      <a:pt x="4046220" y="3989432"/>
                    </a:lnTo>
                    <a:lnTo>
                      <a:pt x="4173220" y="3976732"/>
                    </a:lnTo>
                    <a:lnTo>
                      <a:pt x="4262120" y="3875132"/>
                    </a:lnTo>
                    <a:lnTo>
                      <a:pt x="4312920" y="3913232"/>
                    </a:lnTo>
                    <a:lnTo>
                      <a:pt x="4160520" y="4141832"/>
                    </a:lnTo>
                    <a:lnTo>
                      <a:pt x="4058920" y="4103732"/>
                    </a:lnTo>
                    <a:lnTo>
                      <a:pt x="3970020" y="4281532"/>
                    </a:lnTo>
                    <a:lnTo>
                      <a:pt x="3995420" y="4357732"/>
                    </a:lnTo>
                    <a:lnTo>
                      <a:pt x="3982720" y="4395832"/>
                    </a:lnTo>
                    <a:lnTo>
                      <a:pt x="3855720" y="4408532"/>
                    </a:lnTo>
                    <a:lnTo>
                      <a:pt x="3843020" y="4472032"/>
                    </a:lnTo>
                    <a:lnTo>
                      <a:pt x="4097020" y="4395832"/>
                    </a:lnTo>
                    <a:lnTo>
                      <a:pt x="4033520" y="4522832"/>
                    </a:lnTo>
                    <a:lnTo>
                      <a:pt x="3830320" y="4573632"/>
                    </a:lnTo>
                    <a:lnTo>
                      <a:pt x="3893820" y="4687932"/>
                    </a:lnTo>
                    <a:lnTo>
                      <a:pt x="3817620" y="4713332"/>
                    </a:lnTo>
                    <a:lnTo>
                      <a:pt x="3817620" y="4776832"/>
                    </a:lnTo>
                    <a:lnTo>
                      <a:pt x="3957320" y="4789532"/>
                    </a:lnTo>
                    <a:lnTo>
                      <a:pt x="3957320" y="4929232"/>
                    </a:lnTo>
                    <a:lnTo>
                      <a:pt x="3716020" y="4992732"/>
                    </a:lnTo>
                    <a:lnTo>
                      <a:pt x="3881120" y="5056232"/>
                    </a:lnTo>
                    <a:lnTo>
                      <a:pt x="3779520" y="5183232"/>
                    </a:lnTo>
                    <a:lnTo>
                      <a:pt x="3665220" y="5183232"/>
                    </a:lnTo>
                    <a:lnTo>
                      <a:pt x="3728720" y="5259432"/>
                    </a:lnTo>
                    <a:lnTo>
                      <a:pt x="3855720" y="5361032"/>
                    </a:lnTo>
                    <a:lnTo>
                      <a:pt x="3792220" y="5399132"/>
                    </a:lnTo>
                    <a:lnTo>
                      <a:pt x="3665220" y="5361032"/>
                    </a:lnTo>
                    <a:lnTo>
                      <a:pt x="3576320" y="5361032"/>
                    </a:lnTo>
                    <a:lnTo>
                      <a:pt x="3576320" y="5424532"/>
                    </a:lnTo>
                    <a:lnTo>
                      <a:pt x="3690620" y="5500732"/>
                    </a:lnTo>
                    <a:lnTo>
                      <a:pt x="3614420" y="5576932"/>
                    </a:lnTo>
                    <a:lnTo>
                      <a:pt x="3665220" y="5640432"/>
                    </a:lnTo>
                    <a:lnTo>
                      <a:pt x="3614420" y="5678532"/>
                    </a:lnTo>
                    <a:lnTo>
                      <a:pt x="3462020" y="5640432"/>
                    </a:lnTo>
                    <a:lnTo>
                      <a:pt x="3411220" y="5665832"/>
                    </a:lnTo>
                    <a:lnTo>
                      <a:pt x="3296920" y="5564232"/>
                    </a:lnTo>
                    <a:lnTo>
                      <a:pt x="3296920" y="5792832"/>
                    </a:lnTo>
                    <a:lnTo>
                      <a:pt x="3258820" y="5843632"/>
                    </a:lnTo>
                    <a:lnTo>
                      <a:pt x="3284220" y="5919832"/>
                    </a:lnTo>
                    <a:lnTo>
                      <a:pt x="3246120" y="5957932"/>
                    </a:lnTo>
                    <a:lnTo>
                      <a:pt x="3093720" y="5856332"/>
                    </a:lnTo>
                    <a:lnTo>
                      <a:pt x="3093720" y="5742032"/>
                    </a:lnTo>
                    <a:lnTo>
                      <a:pt x="3004820" y="5716632"/>
                    </a:lnTo>
                    <a:lnTo>
                      <a:pt x="3004820" y="5843632"/>
                    </a:lnTo>
                    <a:lnTo>
                      <a:pt x="2890520" y="5792832"/>
                    </a:lnTo>
                    <a:lnTo>
                      <a:pt x="2636520" y="5742032"/>
                    </a:lnTo>
                    <a:lnTo>
                      <a:pt x="2560320" y="5742032"/>
                    </a:lnTo>
                    <a:lnTo>
                      <a:pt x="2534920" y="5856332"/>
                    </a:lnTo>
                    <a:lnTo>
                      <a:pt x="2585720" y="5945232"/>
                    </a:lnTo>
                    <a:lnTo>
                      <a:pt x="2560320" y="6110332"/>
                    </a:lnTo>
                    <a:lnTo>
                      <a:pt x="2458720" y="6275432"/>
                    </a:lnTo>
                    <a:lnTo>
                      <a:pt x="2509520" y="6338932"/>
                    </a:lnTo>
                    <a:lnTo>
                      <a:pt x="2433320" y="6478632"/>
                    </a:lnTo>
                    <a:lnTo>
                      <a:pt x="2357120" y="6516732"/>
                    </a:lnTo>
                    <a:lnTo>
                      <a:pt x="2331720" y="6592932"/>
                    </a:lnTo>
                    <a:lnTo>
                      <a:pt x="2293620" y="6592932"/>
                    </a:lnTo>
                    <a:lnTo>
                      <a:pt x="2166620" y="6516732"/>
                    </a:lnTo>
                    <a:lnTo>
                      <a:pt x="2090420" y="6516732"/>
                    </a:lnTo>
                    <a:lnTo>
                      <a:pt x="2026920" y="6465932"/>
                    </a:lnTo>
                    <a:lnTo>
                      <a:pt x="2001520" y="6567532"/>
                    </a:lnTo>
                    <a:lnTo>
                      <a:pt x="1899920" y="6580232"/>
                    </a:lnTo>
                    <a:lnTo>
                      <a:pt x="1836420" y="6719932"/>
                    </a:lnTo>
                    <a:lnTo>
                      <a:pt x="1772920" y="6719932"/>
                    </a:lnTo>
                    <a:lnTo>
                      <a:pt x="1709420" y="6707232"/>
                    </a:lnTo>
                    <a:lnTo>
                      <a:pt x="1696720" y="6631032"/>
                    </a:lnTo>
                    <a:lnTo>
                      <a:pt x="1506220" y="6554832"/>
                    </a:lnTo>
                    <a:lnTo>
                      <a:pt x="1506220" y="6478632"/>
                    </a:lnTo>
                    <a:lnTo>
                      <a:pt x="1391920" y="6453232"/>
                    </a:lnTo>
                    <a:lnTo>
                      <a:pt x="1531620" y="6351632"/>
                    </a:lnTo>
                    <a:lnTo>
                      <a:pt x="1506220" y="6224632"/>
                    </a:lnTo>
                    <a:lnTo>
                      <a:pt x="1353820" y="6199232"/>
                    </a:lnTo>
                    <a:lnTo>
                      <a:pt x="1023620" y="6237332"/>
                    </a:lnTo>
                    <a:lnTo>
                      <a:pt x="972820" y="6123032"/>
                    </a:lnTo>
                    <a:lnTo>
                      <a:pt x="820420" y="6034132"/>
                    </a:lnTo>
                    <a:lnTo>
                      <a:pt x="731520" y="6059532"/>
                    </a:lnTo>
                    <a:lnTo>
                      <a:pt x="553720" y="5919832"/>
                    </a:lnTo>
                    <a:lnTo>
                      <a:pt x="365760" y="5919832"/>
                    </a:lnTo>
                    <a:lnTo>
                      <a:pt x="358140" y="5767432"/>
                    </a:lnTo>
                    <a:lnTo>
                      <a:pt x="381000" y="5729332"/>
                    </a:lnTo>
                    <a:lnTo>
                      <a:pt x="426720" y="5653132"/>
                    </a:lnTo>
                    <a:lnTo>
                      <a:pt x="480060" y="5538832"/>
                    </a:lnTo>
                    <a:lnTo>
                      <a:pt x="426720" y="5447392"/>
                    </a:lnTo>
                    <a:lnTo>
                      <a:pt x="335280" y="5401672"/>
                    </a:lnTo>
                    <a:lnTo>
                      <a:pt x="312420" y="5363572"/>
                    </a:lnTo>
                    <a:lnTo>
                      <a:pt x="350520" y="5241652"/>
                    </a:lnTo>
                    <a:lnTo>
                      <a:pt x="320040" y="5142592"/>
                    </a:lnTo>
                    <a:lnTo>
                      <a:pt x="472440" y="5035912"/>
                    </a:lnTo>
                    <a:lnTo>
                      <a:pt x="350520" y="4959712"/>
                    </a:lnTo>
                    <a:lnTo>
                      <a:pt x="350520" y="4921612"/>
                    </a:lnTo>
                    <a:lnTo>
                      <a:pt x="419100" y="4875892"/>
                    </a:lnTo>
                    <a:lnTo>
                      <a:pt x="426720" y="4807312"/>
                    </a:lnTo>
                    <a:lnTo>
                      <a:pt x="205740" y="4677772"/>
                    </a:lnTo>
                    <a:lnTo>
                      <a:pt x="213360" y="4555852"/>
                    </a:lnTo>
                    <a:lnTo>
                      <a:pt x="129540" y="4510132"/>
                    </a:lnTo>
                    <a:lnTo>
                      <a:pt x="167640" y="4395832"/>
                    </a:lnTo>
                    <a:lnTo>
                      <a:pt x="83820" y="4334872"/>
                    </a:lnTo>
                    <a:lnTo>
                      <a:pt x="83820" y="4243432"/>
                    </a:lnTo>
                    <a:lnTo>
                      <a:pt x="0" y="4197712"/>
                    </a:lnTo>
                    <a:lnTo>
                      <a:pt x="15240" y="4144372"/>
                    </a:lnTo>
                    <a:lnTo>
                      <a:pt x="121920" y="4083412"/>
                    </a:lnTo>
                    <a:lnTo>
                      <a:pt x="121920" y="4030072"/>
                    </a:lnTo>
                    <a:lnTo>
                      <a:pt x="83820" y="3976732"/>
                    </a:lnTo>
                    <a:lnTo>
                      <a:pt x="243840" y="3831952"/>
                    </a:lnTo>
                    <a:lnTo>
                      <a:pt x="205740" y="3755752"/>
                    </a:lnTo>
                    <a:lnTo>
                      <a:pt x="289560" y="3595732"/>
                    </a:lnTo>
                    <a:lnTo>
                      <a:pt x="243840" y="3534772"/>
                    </a:lnTo>
                    <a:lnTo>
                      <a:pt x="426720" y="3367132"/>
                    </a:lnTo>
                    <a:lnTo>
                      <a:pt x="541020" y="3161392"/>
                    </a:lnTo>
                    <a:lnTo>
                      <a:pt x="502920" y="2970892"/>
                    </a:lnTo>
                    <a:lnTo>
                      <a:pt x="396240" y="2864212"/>
                    </a:lnTo>
                    <a:lnTo>
                      <a:pt x="472440" y="2803252"/>
                    </a:lnTo>
                    <a:lnTo>
                      <a:pt x="594360" y="2597512"/>
                    </a:lnTo>
                    <a:lnTo>
                      <a:pt x="434340" y="2506072"/>
                    </a:lnTo>
                    <a:lnTo>
                      <a:pt x="426720" y="2330812"/>
                    </a:lnTo>
                    <a:lnTo>
                      <a:pt x="541020" y="2262232"/>
                    </a:lnTo>
                    <a:lnTo>
                      <a:pt x="640080" y="2338432"/>
                    </a:lnTo>
                    <a:lnTo>
                      <a:pt x="701040" y="2292712"/>
                    </a:lnTo>
                    <a:lnTo>
                      <a:pt x="640080" y="2086972"/>
                    </a:lnTo>
                    <a:lnTo>
                      <a:pt x="640080" y="2010772"/>
                    </a:lnTo>
                    <a:lnTo>
                      <a:pt x="609600" y="1919332"/>
                    </a:lnTo>
                    <a:lnTo>
                      <a:pt x="640080" y="1584052"/>
                    </a:lnTo>
                    <a:lnTo>
                      <a:pt x="594360" y="1477372"/>
                    </a:lnTo>
                    <a:lnTo>
                      <a:pt x="708660" y="1408792"/>
                    </a:lnTo>
                    <a:lnTo>
                      <a:pt x="723900" y="1363072"/>
                    </a:lnTo>
                    <a:lnTo>
                      <a:pt x="662940" y="1233532"/>
                    </a:lnTo>
                    <a:lnTo>
                      <a:pt x="723900" y="1172572"/>
                    </a:lnTo>
                    <a:lnTo>
                      <a:pt x="655320" y="1096372"/>
                    </a:lnTo>
                    <a:lnTo>
                      <a:pt x="731520" y="1050652"/>
                    </a:lnTo>
                    <a:lnTo>
                      <a:pt x="784860" y="905872"/>
                    </a:lnTo>
                    <a:lnTo>
                      <a:pt x="906780" y="867772"/>
                    </a:lnTo>
                    <a:lnTo>
                      <a:pt x="906780" y="783952"/>
                    </a:lnTo>
                    <a:lnTo>
                      <a:pt x="1021080" y="905872"/>
                    </a:lnTo>
                    <a:lnTo>
                      <a:pt x="1112520" y="905872"/>
                    </a:lnTo>
                    <a:lnTo>
                      <a:pt x="1295400" y="799192"/>
                    </a:lnTo>
                    <a:lnTo>
                      <a:pt x="1394460" y="799192"/>
                    </a:lnTo>
                    <a:lnTo>
                      <a:pt x="1394460" y="684892"/>
                    </a:lnTo>
                    <a:lnTo>
                      <a:pt x="1554480" y="562972"/>
                    </a:lnTo>
                    <a:lnTo>
                      <a:pt x="1691640" y="540112"/>
                    </a:lnTo>
                    <a:lnTo>
                      <a:pt x="1866900" y="402952"/>
                    </a:lnTo>
                    <a:lnTo>
                      <a:pt x="1950720" y="402952"/>
                    </a:lnTo>
                    <a:lnTo>
                      <a:pt x="1973580" y="349612"/>
                    </a:lnTo>
                    <a:lnTo>
                      <a:pt x="2034540" y="319132"/>
                    </a:lnTo>
                    <a:lnTo>
                      <a:pt x="2095500" y="349612"/>
                    </a:lnTo>
                    <a:lnTo>
                      <a:pt x="2095500" y="395332"/>
                    </a:lnTo>
                    <a:lnTo>
                      <a:pt x="2133600" y="471532"/>
                    </a:lnTo>
                    <a:lnTo>
                      <a:pt x="2232660" y="395332"/>
                    </a:lnTo>
                    <a:lnTo>
                      <a:pt x="2263140" y="349612"/>
                    </a:lnTo>
                    <a:lnTo>
                      <a:pt x="2362200" y="349612"/>
                    </a:lnTo>
                    <a:lnTo>
                      <a:pt x="2392680" y="319132"/>
                    </a:lnTo>
                    <a:lnTo>
                      <a:pt x="2537460" y="311512"/>
                    </a:lnTo>
                    <a:lnTo>
                      <a:pt x="2689860" y="395332"/>
                    </a:lnTo>
                    <a:lnTo>
                      <a:pt x="2849880" y="319132"/>
                    </a:lnTo>
                    <a:lnTo>
                      <a:pt x="2827020" y="212452"/>
                    </a:lnTo>
                    <a:lnTo>
                      <a:pt x="2842260" y="159112"/>
                    </a:lnTo>
                    <a:lnTo>
                      <a:pt x="3025140" y="98152"/>
                    </a:lnTo>
                    <a:lnTo>
                      <a:pt x="3154680" y="6712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90C45AC3-C304-FB9D-95B9-A6E3D1B4B363}"/>
                </a:ext>
              </a:extLst>
            </p:cNvPr>
            <p:cNvSpPr/>
            <p:nvPr/>
          </p:nvSpPr>
          <p:spPr>
            <a:xfrm>
              <a:off x="1511728" y="20615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C554FD7C-CA3A-B544-CFDD-9CFD27A73C8C}"/>
                </a:ext>
              </a:extLst>
            </p:cNvPr>
            <p:cNvSpPr/>
            <p:nvPr/>
          </p:nvSpPr>
          <p:spPr>
            <a:xfrm>
              <a:off x="1737947" y="20615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5D78A0F8-F71A-1F06-9B0F-DAF85DDD0FEE}"/>
                </a:ext>
              </a:extLst>
            </p:cNvPr>
            <p:cNvSpPr/>
            <p:nvPr/>
          </p:nvSpPr>
          <p:spPr>
            <a:xfrm>
              <a:off x="1594278" y="209327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274">
              <a:extLst>
                <a:ext uri="{FF2B5EF4-FFF2-40B4-BE49-F238E27FC236}">
                  <a16:creationId xmlns:a16="http://schemas.microsoft.com/office/drawing/2014/main" id="{CCCD09C3-64CD-4CAF-1B0B-F299E5CBFF25}"/>
                </a:ext>
              </a:extLst>
            </p:cNvPr>
            <p:cNvSpPr/>
            <p:nvPr/>
          </p:nvSpPr>
          <p:spPr>
            <a:xfrm>
              <a:off x="1820497" y="209327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9E3BF2B6-901C-B657-55B6-9E6E044FCAB8}"/>
                </a:ext>
              </a:extLst>
            </p:cNvPr>
            <p:cNvSpPr/>
            <p:nvPr/>
          </p:nvSpPr>
          <p:spPr>
            <a:xfrm>
              <a:off x="1737153" y="15916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369002F3-8D68-5F22-28FD-542D8C3ADA26}"/>
                </a:ext>
              </a:extLst>
            </p:cNvPr>
            <p:cNvSpPr/>
            <p:nvPr/>
          </p:nvSpPr>
          <p:spPr>
            <a:xfrm>
              <a:off x="1963372" y="15916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F4134399-A5AA-743B-75C6-5E1491BE9BA0}"/>
                </a:ext>
              </a:extLst>
            </p:cNvPr>
            <p:cNvSpPr/>
            <p:nvPr/>
          </p:nvSpPr>
          <p:spPr>
            <a:xfrm>
              <a:off x="1807003" y="168052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B446FBC5-8815-21E8-3130-5BDBE3973A53}"/>
                </a:ext>
              </a:extLst>
            </p:cNvPr>
            <p:cNvSpPr/>
            <p:nvPr/>
          </p:nvSpPr>
          <p:spPr>
            <a:xfrm>
              <a:off x="2033222" y="1680526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040C657A-85AA-6DC1-B803-44540F48D576}"/>
                </a:ext>
              </a:extLst>
            </p:cNvPr>
            <p:cNvSpPr/>
            <p:nvPr/>
          </p:nvSpPr>
          <p:spPr>
            <a:xfrm>
              <a:off x="2178478" y="21631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D5216F53-E850-47B4-406A-F9B89B85AC43}"/>
                </a:ext>
              </a:extLst>
            </p:cNvPr>
            <p:cNvSpPr/>
            <p:nvPr/>
          </p:nvSpPr>
          <p:spPr>
            <a:xfrm>
              <a:off x="2404697" y="21631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FAF627DD-A18D-C31B-4DA6-54E1C261CB17}"/>
                </a:ext>
              </a:extLst>
            </p:cNvPr>
            <p:cNvSpPr/>
            <p:nvPr/>
          </p:nvSpPr>
          <p:spPr>
            <a:xfrm>
              <a:off x="2203878" y="2185351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B487B59C-8574-DDBF-665D-B91943CA7FD7}"/>
                </a:ext>
              </a:extLst>
            </p:cNvPr>
            <p:cNvSpPr/>
            <p:nvPr/>
          </p:nvSpPr>
          <p:spPr>
            <a:xfrm>
              <a:off x="2430097" y="2185351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1D033476-5AE8-E12B-EE5D-C3177874888E}"/>
              </a:ext>
            </a:extLst>
          </p:cNvPr>
          <p:cNvGrpSpPr/>
          <p:nvPr/>
        </p:nvGrpSpPr>
        <p:grpSpPr>
          <a:xfrm>
            <a:off x="6630174" y="3929978"/>
            <a:ext cx="2552325" cy="2272732"/>
            <a:chOff x="6630174" y="3929978"/>
            <a:chExt cx="2552325" cy="2272732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5DF77F0C-8550-7B6B-632A-A6485959A732}"/>
                </a:ext>
              </a:extLst>
            </p:cNvPr>
            <p:cNvGrpSpPr/>
            <p:nvPr/>
          </p:nvGrpSpPr>
          <p:grpSpPr>
            <a:xfrm>
              <a:off x="6630174" y="5081773"/>
              <a:ext cx="2552325" cy="1120937"/>
              <a:chOff x="5005709" y="3756945"/>
              <a:chExt cx="2552325" cy="1120937"/>
            </a:xfrm>
          </p:grpSpPr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3097DC4C-267E-96A0-CCF8-644951CA17F1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25D0BEB8-D640-7790-F8E4-AFCCEAB1350F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6653B2C2-D82C-30C2-C6FC-6E31BF2EFD8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台形 286">
                  <a:extLst>
                    <a:ext uri="{FF2B5EF4-FFF2-40B4-BE49-F238E27FC236}">
                      <a16:creationId xmlns:a16="http://schemas.microsoft.com/office/drawing/2014/main" id="{67CA1C66-A5CA-22D4-FCBA-244AEA661A2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7A91E00-68A8-CDA3-77D0-7D2E8688E05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CFBC3526-B3DB-C49C-E9AF-D3D2B19420DD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E3AE7577-5028-E55C-A91D-10F89FA0781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F80C71F7-A9A6-F835-D6F3-2BFBFEA7351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587B3BC6-6406-0E0E-FD11-7529ACCDAEA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8CF01DAC-FAFC-9494-234D-075B0CCC5DD6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D27EA084-5B3A-49C1-FA90-A2AF530F0FEF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3F580AE-E5BC-DE56-37AB-115217439053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7ADD6E49-1048-024C-61BC-63F133551EBA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A0BEC252-1169-9BB7-70EC-1F9775808A8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408900B-53E0-E85E-8E3B-D1B0E6F219E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10" name="台形 309">
                    <a:extLst>
                      <a:ext uri="{FF2B5EF4-FFF2-40B4-BE49-F238E27FC236}">
                        <a16:creationId xmlns:a16="http://schemas.microsoft.com/office/drawing/2014/main" id="{0180E896-299F-01F0-CB66-3731679ECA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台形 310">
                    <a:extLst>
                      <a:ext uri="{FF2B5EF4-FFF2-40B4-BE49-F238E27FC236}">
                        <a16:creationId xmlns:a16="http://schemas.microsoft.com/office/drawing/2014/main" id="{ED8ACC08-8B1E-5258-09F9-E6DA860DE1B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F3251E7-7740-2B90-423C-53847660A8B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BF2E3BCB-F0DB-4A60-9628-590F19484AD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07" name="台形 306">
                    <a:extLst>
                      <a:ext uri="{FF2B5EF4-FFF2-40B4-BE49-F238E27FC236}">
                        <a16:creationId xmlns:a16="http://schemas.microsoft.com/office/drawing/2014/main" id="{6CD63C10-793E-4209-8DD3-57F3F83D2B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台形 307">
                    <a:extLst>
                      <a:ext uri="{FF2B5EF4-FFF2-40B4-BE49-F238E27FC236}">
                        <a16:creationId xmlns:a16="http://schemas.microsoft.com/office/drawing/2014/main" id="{E60CB349-A899-93E4-8F3C-83D01B9562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4517B4F7-1F09-7EAE-0109-0068C511C39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8AD61DC-9F7D-C60B-74C4-644DCA62B72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7ABA02E1-6E6B-73B9-ED44-E2A68F5C9AA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FCC6E006-6B73-29B8-6EFC-38A966DFBC8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1F279A71-68A4-8481-FA2E-5D6ACF0E52DE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5448CA16-AA44-038C-7291-CEB984BF0C0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BC888930-9902-72F8-366F-AFE2126C3A1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28" name="台形 327">
                    <a:extLst>
                      <a:ext uri="{FF2B5EF4-FFF2-40B4-BE49-F238E27FC236}">
                        <a16:creationId xmlns:a16="http://schemas.microsoft.com/office/drawing/2014/main" id="{506AD99C-5D08-7EF8-A04B-D53716717D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台形 328">
                    <a:extLst>
                      <a:ext uri="{FF2B5EF4-FFF2-40B4-BE49-F238E27FC236}">
                        <a16:creationId xmlns:a16="http://schemas.microsoft.com/office/drawing/2014/main" id="{EF76B4EA-A8E0-C697-CA07-1E3A1D59F5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98E51190-1E33-12C9-F453-51FD3CE0176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045C465F-0341-446D-8E7F-7C1E02146E1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25" name="台形 324">
                    <a:extLst>
                      <a:ext uri="{FF2B5EF4-FFF2-40B4-BE49-F238E27FC236}">
                        <a16:creationId xmlns:a16="http://schemas.microsoft.com/office/drawing/2014/main" id="{004AAFEF-CF6E-EE4D-E0D6-9697A8B933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台形 325">
                    <a:extLst>
                      <a:ext uri="{FF2B5EF4-FFF2-40B4-BE49-F238E27FC236}">
                        <a16:creationId xmlns:a16="http://schemas.microsoft.com/office/drawing/2014/main" id="{02ECCAD2-7434-5D56-FDEA-72325B02F9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3C1734DA-A74D-60DA-86FD-3F8ACB8E382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E512674C-66FB-5AA7-7888-BED2C65AC6E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8587404D-D25A-D5DC-3C25-6AB6AC3F88C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A7ED9E54-CEF6-24D0-04F0-D504EDE63EC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5FACEE9F-2CAB-2C06-EE2E-07AF3D67EDEC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23" name="四角形: 上の 2 つの角を丸める 322">
                    <a:extLst>
                      <a:ext uri="{FF2B5EF4-FFF2-40B4-BE49-F238E27FC236}">
                        <a16:creationId xmlns:a16="http://schemas.microsoft.com/office/drawing/2014/main" id="{4EEA7EA9-0B1C-446D-0BFB-0C972EFF5B9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7D9DA8A-5382-5EA1-C07E-76C9AE65A429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AA3AB98C-0973-04AF-1D0E-B3B5377B7BBC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32" name="四角形: 上の 2 つの角を丸める 331">
                  <a:extLst>
                    <a:ext uri="{FF2B5EF4-FFF2-40B4-BE49-F238E27FC236}">
                      <a16:creationId xmlns:a16="http://schemas.microsoft.com/office/drawing/2014/main" id="{5C92F72C-2B1B-55CD-9D17-3E280E99D56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E55438F-5E4C-65B0-CE5E-34F4CF785B7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四角形: 上の 2 つの角を丸める 333">
                  <a:extLst>
                    <a:ext uri="{FF2B5EF4-FFF2-40B4-BE49-F238E27FC236}">
                      <a16:creationId xmlns:a16="http://schemas.microsoft.com/office/drawing/2014/main" id="{18931E12-4FA6-B194-4EB4-3A19768FA9F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F995489C-D27A-3629-9AD0-51FB10B18BF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335">
                  <a:extLst>
                    <a:ext uri="{FF2B5EF4-FFF2-40B4-BE49-F238E27FC236}">
                      <a16:creationId xmlns:a16="http://schemas.microsoft.com/office/drawing/2014/main" id="{2C82E9F6-0A94-B2FB-AB0A-33CF3017E30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C2382BCC-6A66-6B27-8091-C1E252A32C3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737C172E-493B-B724-9B8B-A6518EF0241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FE117498-8784-0253-2E5F-554A901004F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79D010B-A9C8-9E39-6B65-5253D95085DE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BBC906F8-5421-7833-AEAF-638C5832DD9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AABF2DA5-C790-086E-E749-69880F41CAB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E7CBE7FB-89AF-192B-82AC-7C91693B396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F85CA220-4531-43F3-7EDE-A756245FB95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85EEFCB9-B793-1F4F-28C9-0CC0E9088C4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17F27EFB-292C-75C0-6719-210C062ACE9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C12287DC-8FB0-5EB2-C6A2-7A708E14751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09A09696-97AD-569B-2BB1-2A28492439E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6D2CAB9-1FD1-34BE-6432-4B5A11B22615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350" name="四角形: 上の 2 つの角を丸める 349">
                  <a:extLst>
                    <a:ext uri="{FF2B5EF4-FFF2-40B4-BE49-F238E27FC236}">
                      <a16:creationId xmlns:a16="http://schemas.microsoft.com/office/drawing/2014/main" id="{57296267-53E4-9B10-2965-798D7BBEDF06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4918DBE6-97FA-E67B-1060-DBEB0CFC20CD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A6CF4E68-BC5B-8ECF-F1DE-175E162E0C29}"/>
                  </a:ext>
                </a:extLst>
              </p:cNvPr>
              <p:cNvGrpSpPr/>
              <p:nvPr/>
            </p:nvGrpSpPr>
            <p:grpSpPr>
              <a:xfrm>
                <a:off x="5233802" y="3756945"/>
                <a:ext cx="527424" cy="527424"/>
                <a:chOff x="5209989" y="3310357"/>
                <a:chExt cx="527424" cy="527424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4547A70C-FCAC-96E8-EB45-CD8301FB5C2D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4" name="テキスト ボックス 353">
                  <a:extLst>
                    <a:ext uri="{FF2B5EF4-FFF2-40B4-BE49-F238E27FC236}">
                      <a16:creationId xmlns:a16="http://schemas.microsoft.com/office/drawing/2014/main" id="{E441B502-4BA7-6D30-24C1-DA0879F28993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秋田</a:t>
                  </a:r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23AA57A4-9D15-86F1-E6B0-60FAD2AC40BC}"/>
                  </a:ext>
                </a:extLst>
              </p:cNvPr>
              <p:cNvGrpSpPr/>
              <p:nvPr/>
            </p:nvGrpSpPr>
            <p:grpSpPr>
              <a:xfrm>
                <a:off x="6024377" y="3756945"/>
                <a:ext cx="527424" cy="527424"/>
                <a:chOff x="5209989" y="3310357"/>
                <a:chExt cx="527424" cy="527424"/>
              </a:xfrm>
            </p:grpSpPr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CCECED90-41A4-516B-2C2B-3D85B85A9672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7" name="テキスト ボックス 356">
                  <a:extLst>
                    <a:ext uri="{FF2B5EF4-FFF2-40B4-BE49-F238E27FC236}">
                      <a16:creationId xmlns:a16="http://schemas.microsoft.com/office/drawing/2014/main" id="{B8AC952E-8D64-C7D6-F6F1-7F738E630FB5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青森</a:t>
                  </a: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D9A52E4F-C1D2-109B-6C67-85A6B3F6DAA7}"/>
                  </a:ext>
                </a:extLst>
              </p:cNvPr>
              <p:cNvGrpSpPr/>
              <p:nvPr/>
            </p:nvGrpSpPr>
            <p:grpSpPr>
              <a:xfrm>
                <a:off x="6802569" y="3756945"/>
                <a:ext cx="527424" cy="527424"/>
                <a:chOff x="5209989" y="3310357"/>
                <a:chExt cx="527424" cy="527424"/>
              </a:xfrm>
            </p:grpSpPr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F898A2FD-95FD-4930-70AD-4FADE1096658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0" name="テキスト ボックス 359">
                  <a:extLst>
                    <a:ext uri="{FF2B5EF4-FFF2-40B4-BE49-F238E27FC236}">
                      <a16:creationId xmlns:a16="http://schemas.microsoft.com/office/drawing/2014/main" id="{5A9949AD-8DEB-4F74-ABAC-94BB10660489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岩手</a:t>
                  </a:r>
                </a:p>
              </p:txBody>
            </p:sp>
          </p:grp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A3545811-7114-EF7D-580B-C709E0149D7B}"/>
                </a:ext>
              </a:extLst>
            </p:cNvPr>
            <p:cNvGrpSpPr/>
            <p:nvPr/>
          </p:nvGrpSpPr>
          <p:grpSpPr>
            <a:xfrm>
              <a:off x="7008122" y="4412435"/>
              <a:ext cx="988833" cy="649123"/>
              <a:chOff x="5358134" y="4203669"/>
              <a:chExt cx="988833" cy="649123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09C16FAE-7D42-95F9-5663-93B9F4CF2C2A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380" name="台形 379">
                  <a:extLst>
                    <a:ext uri="{FF2B5EF4-FFF2-40B4-BE49-F238E27FC236}">
                      <a16:creationId xmlns:a16="http://schemas.microsoft.com/office/drawing/2014/main" id="{A239AB9A-4F75-735C-28D5-9907C78139E6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2468141A-3530-279B-B48E-34B17AB55B3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82" name="四角形: 上の 2 つの角を丸める 381">
                    <a:extLst>
                      <a:ext uri="{FF2B5EF4-FFF2-40B4-BE49-F238E27FC236}">
                        <a16:creationId xmlns:a16="http://schemas.microsoft.com/office/drawing/2014/main" id="{25890662-135C-3ECA-0302-94E39FEDB9D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AAE0911E-0F54-40F4-C04B-80E9374A301C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B7E9616C-4195-1117-5275-02F4E894C8A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77" name="台形 376">
                  <a:extLst>
                    <a:ext uri="{FF2B5EF4-FFF2-40B4-BE49-F238E27FC236}">
                      <a16:creationId xmlns:a16="http://schemas.microsoft.com/office/drawing/2014/main" id="{89C1C984-3BBE-4E2B-6379-B0F0F65FD1A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台形 377">
                  <a:extLst>
                    <a:ext uri="{FF2B5EF4-FFF2-40B4-BE49-F238E27FC236}">
                      <a16:creationId xmlns:a16="http://schemas.microsoft.com/office/drawing/2014/main" id="{2572709F-E672-689C-C60F-2C4C3AE3BC1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8C1AE5CF-0224-EBA4-C1A7-6D4AD6ECAF1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A95B02EF-D7ED-E993-CF74-171BD89EE1C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B5571516-CAED-FE28-A52C-D0152C1DAA2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台形 374">
                  <a:extLst>
                    <a:ext uri="{FF2B5EF4-FFF2-40B4-BE49-F238E27FC236}">
                      <a16:creationId xmlns:a16="http://schemas.microsoft.com/office/drawing/2014/main" id="{71E76500-1EEF-95D0-750D-F8315448C6F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7CF8609A-C16C-5BCA-DAAB-C716EC86A4E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6C31EA6-5784-9364-FB4A-81DA3B8773D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台形 366">
                <a:extLst>
                  <a:ext uri="{FF2B5EF4-FFF2-40B4-BE49-F238E27FC236}">
                    <a16:creationId xmlns:a16="http://schemas.microsoft.com/office/drawing/2014/main" id="{572A7646-FEFB-F30D-4D8C-C8AA64B6BEC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352E4A96-D374-A7C9-AFD9-9F31BDE4DAC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059ECEA9-9F2A-BC22-106A-96F4706BC5FA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FC224D53-CEF2-7764-7BBC-A43FFF41C29C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6ABB226-57BC-18DA-95D6-72F7751F527C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BFE4C601-CB35-7639-1D07-021BCE600A1D}"/>
                </a:ext>
              </a:extLst>
            </p:cNvPr>
            <p:cNvGrpSpPr/>
            <p:nvPr/>
          </p:nvGrpSpPr>
          <p:grpSpPr>
            <a:xfrm>
              <a:off x="7231165" y="3929978"/>
              <a:ext cx="527424" cy="527424"/>
              <a:chOff x="7086867" y="3515645"/>
              <a:chExt cx="527424" cy="527424"/>
            </a:xfrm>
          </p:grpSpPr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E55CCE0C-6F5B-ED3F-9069-E98AE25A14D8}"/>
                  </a:ext>
                </a:extLst>
              </p:cNvPr>
              <p:cNvSpPr/>
              <p:nvPr/>
            </p:nvSpPr>
            <p:spPr>
              <a:xfrm>
                <a:off x="7086867" y="3515645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BDEB89D9-C501-2434-FC9B-BA248B53B72B}"/>
                  </a:ext>
                </a:extLst>
              </p:cNvPr>
              <p:cNvSpPr txBox="1"/>
              <p:nvPr/>
            </p:nvSpPr>
            <p:spPr>
              <a:xfrm>
                <a:off x="7142726" y="3708107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338D9CA-E280-8BFB-9E64-5F01C23A20B2}"/>
              </a:ext>
            </a:extLst>
          </p:cNvPr>
          <p:cNvGrpSpPr/>
          <p:nvPr/>
        </p:nvGrpSpPr>
        <p:grpSpPr>
          <a:xfrm>
            <a:off x="742454" y="3778900"/>
            <a:ext cx="2552325" cy="2591450"/>
            <a:chOff x="742454" y="3778900"/>
            <a:chExt cx="2552325" cy="2591450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3B1FAA0A-E43C-89AA-F3A9-8D55A6FB27D0}"/>
                </a:ext>
              </a:extLst>
            </p:cNvPr>
            <p:cNvGrpSpPr/>
            <p:nvPr/>
          </p:nvGrpSpPr>
          <p:grpSpPr>
            <a:xfrm>
              <a:off x="742454" y="5721227"/>
              <a:ext cx="2552325" cy="649123"/>
              <a:chOff x="5005709" y="4228759"/>
              <a:chExt cx="2552325" cy="649123"/>
            </a:xfrm>
          </p:grpSpPr>
          <p:sp>
            <p:nvSpPr>
              <p:cNvPr id="498" name="台形 497">
                <a:extLst>
                  <a:ext uri="{FF2B5EF4-FFF2-40B4-BE49-F238E27FC236}">
                    <a16:creationId xmlns:a16="http://schemas.microsoft.com/office/drawing/2014/main" id="{00B80B24-8907-68F9-12B1-87EB107C5E97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637275A2-1F48-48DD-F275-92389847125E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3" name="台形 562">
                  <a:extLst>
                    <a:ext uri="{FF2B5EF4-FFF2-40B4-BE49-F238E27FC236}">
                      <a16:creationId xmlns:a16="http://schemas.microsoft.com/office/drawing/2014/main" id="{D7717C8D-0F70-742F-D845-750929371D5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台形 563">
                  <a:extLst>
                    <a:ext uri="{FF2B5EF4-FFF2-40B4-BE49-F238E27FC236}">
                      <a16:creationId xmlns:a16="http://schemas.microsoft.com/office/drawing/2014/main" id="{4DF8B75A-5C6C-E6BA-D8FA-08510FE09EE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B88225AD-0875-64A9-CC41-2FC7ECA9F05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00A7BCD-CD6C-DBFD-382D-E6669368406C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0" name="台形 559">
                  <a:extLst>
                    <a:ext uri="{FF2B5EF4-FFF2-40B4-BE49-F238E27FC236}">
                      <a16:creationId xmlns:a16="http://schemas.microsoft.com/office/drawing/2014/main" id="{F412A8D8-C4D0-9AD9-9432-C2F6BBCB2C7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台形 560">
                  <a:extLst>
                    <a:ext uri="{FF2B5EF4-FFF2-40B4-BE49-F238E27FC236}">
                      <a16:creationId xmlns:a16="http://schemas.microsoft.com/office/drawing/2014/main" id="{BCD2308D-A288-4052-A5F2-28ADF47C27E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016E867B-33E9-E2D5-64AB-525D9DCC738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4D2AD38-0168-4070-3804-0FDDE877F0B8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台形 501">
                <a:extLst>
                  <a:ext uri="{FF2B5EF4-FFF2-40B4-BE49-F238E27FC236}">
                    <a16:creationId xmlns:a16="http://schemas.microsoft.com/office/drawing/2014/main" id="{4BF6108D-847B-B3AC-2A6A-EC416FAFF3DD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83A2DEB-2E64-609B-B5D9-B86501C63976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A965E5A7-E7AF-9F9F-A39F-D754ECBB53A4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テキスト ボックス 504">
                <a:extLst>
                  <a:ext uri="{FF2B5EF4-FFF2-40B4-BE49-F238E27FC236}">
                    <a16:creationId xmlns:a16="http://schemas.microsoft.com/office/drawing/2014/main" id="{C6D0F1B0-24D7-DD68-3C62-445CF590492F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64FDC4EA-7F81-FDAF-93B1-13E40FDE69B2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ADA830FE-701D-4406-833C-3BA9B9425A4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DB75F38A-FE52-BA87-B365-99F0DE8BB99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57" name="台形 556">
                    <a:extLst>
                      <a:ext uri="{FF2B5EF4-FFF2-40B4-BE49-F238E27FC236}">
                        <a16:creationId xmlns:a16="http://schemas.microsoft.com/office/drawing/2014/main" id="{9A2417F7-2016-E9E7-87C1-062A21A4F8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台形 557">
                    <a:extLst>
                      <a:ext uri="{FF2B5EF4-FFF2-40B4-BE49-F238E27FC236}">
                        <a16:creationId xmlns:a16="http://schemas.microsoft.com/office/drawing/2014/main" id="{60B64128-BB2F-A054-5327-9B7B38E4FE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D4BD9B83-D127-AA81-550E-9F5DDAF3A98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76AD8A5F-DD4F-6BD4-50B0-0FAA0D5F75F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54" name="台形 553">
                    <a:extLst>
                      <a:ext uri="{FF2B5EF4-FFF2-40B4-BE49-F238E27FC236}">
                        <a16:creationId xmlns:a16="http://schemas.microsoft.com/office/drawing/2014/main" id="{9AA9B23E-4780-0E93-5ED9-AA87995BBE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台形 554">
                    <a:extLst>
                      <a:ext uri="{FF2B5EF4-FFF2-40B4-BE49-F238E27FC236}">
                        <a16:creationId xmlns:a16="http://schemas.microsoft.com/office/drawing/2014/main" id="{97EA166A-E6F7-C9FD-8AFE-334AB3A0AD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79E7CC43-CBF0-B711-1F16-B4BFDEB47DB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43AA2E2C-70CD-EFC6-A983-F95C0E0FF39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1661F455-26DC-B57E-AFD4-056F7DB8E3E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ACB62744-8C3B-3915-3E05-CA8F455F7BD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正方形/長方形 551">
                  <a:extLst>
                    <a:ext uri="{FF2B5EF4-FFF2-40B4-BE49-F238E27FC236}">
                      <a16:creationId xmlns:a16="http://schemas.microsoft.com/office/drawing/2014/main" id="{B7F9EB12-2A3F-145A-2B77-FC0364BEE32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テキスト ボックス 552">
                  <a:extLst>
                    <a:ext uri="{FF2B5EF4-FFF2-40B4-BE49-F238E27FC236}">
                      <a16:creationId xmlns:a16="http://schemas.microsoft.com/office/drawing/2014/main" id="{8394B5EF-8019-E21F-7864-577EC3C6EA6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青　森</a:t>
                  </a: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24B603B5-84B5-CC6D-4D9D-B44977B3DAF5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529" name="台形 528">
                  <a:extLst>
                    <a:ext uri="{FF2B5EF4-FFF2-40B4-BE49-F238E27FC236}">
                      <a16:creationId xmlns:a16="http://schemas.microsoft.com/office/drawing/2014/main" id="{90FE7D68-F1B8-D491-9327-1F754D7119C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346E0AD7-6869-4F53-7376-F2BFDA1664E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43" name="台形 542">
                    <a:extLst>
                      <a:ext uri="{FF2B5EF4-FFF2-40B4-BE49-F238E27FC236}">
                        <a16:creationId xmlns:a16="http://schemas.microsoft.com/office/drawing/2014/main" id="{4E35487B-02C5-1B54-DCCF-ACA1FD9911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台形 543">
                    <a:extLst>
                      <a:ext uri="{FF2B5EF4-FFF2-40B4-BE49-F238E27FC236}">
                        <a16:creationId xmlns:a16="http://schemas.microsoft.com/office/drawing/2014/main" id="{82A0EA98-2145-98ED-1C14-51979F8F3C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C8867FE4-AB8F-CCDF-7E77-1273400093A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82EB52D7-701A-0372-E723-C6A9912A2A9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40" name="台形 539">
                    <a:extLst>
                      <a:ext uri="{FF2B5EF4-FFF2-40B4-BE49-F238E27FC236}">
                        <a16:creationId xmlns:a16="http://schemas.microsoft.com/office/drawing/2014/main" id="{2312F933-4496-CDFA-F4DE-05C776D507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台形 540">
                    <a:extLst>
                      <a:ext uri="{FF2B5EF4-FFF2-40B4-BE49-F238E27FC236}">
                        <a16:creationId xmlns:a16="http://schemas.microsoft.com/office/drawing/2014/main" id="{6566DE15-0364-B152-CFD9-BF916B2DF1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9F535A2C-06FA-EBB4-9036-473AA33C420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FFD69C7-C1AB-B0BF-AE16-451F936694B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台形 532">
                  <a:extLst>
                    <a:ext uri="{FF2B5EF4-FFF2-40B4-BE49-F238E27FC236}">
                      <a16:creationId xmlns:a16="http://schemas.microsoft.com/office/drawing/2014/main" id="{21C16B90-415D-C6E1-7D5B-D21A14C8E4E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3B89185F-156C-D0E0-368C-E695DBCFF17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50207AF4-785F-516B-DABC-BDF89139D21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538" name="四角形: 上の 2 つの角を丸める 537">
                    <a:extLst>
                      <a:ext uri="{FF2B5EF4-FFF2-40B4-BE49-F238E27FC236}">
                        <a16:creationId xmlns:a16="http://schemas.microsoft.com/office/drawing/2014/main" id="{A93CFBAD-0BD9-9E47-6C49-9B7AED469BD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713C2DAB-F076-228F-75A8-45329537E02D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6" name="正方形/長方形 535">
                  <a:extLst>
                    <a:ext uri="{FF2B5EF4-FFF2-40B4-BE49-F238E27FC236}">
                      <a16:creationId xmlns:a16="http://schemas.microsoft.com/office/drawing/2014/main" id="{6FD2E812-2666-AF1B-C7AD-F1564268066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テキスト ボックス 536">
                  <a:extLst>
                    <a:ext uri="{FF2B5EF4-FFF2-40B4-BE49-F238E27FC236}">
                      <a16:creationId xmlns:a16="http://schemas.microsoft.com/office/drawing/2014/main" id="{AEBD7276-2FD7-DF26-ABDD-00153F4FA699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秋　田</a:t>
                  </a: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74C78B07-53F2-85C6-737A-1EF924A60AD6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436F5CC0-FD20-501F-756C-F5D501E1A5B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08C914A5-C4FA-6CFF-F1E4-46D741FF671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上の 2 つの角を丸める 522">
                  <a:extLst>
                    <a:ext uri="{FF2B5EF4-FFF2-40B4-BE49-F238E27FC236}">
                      <a16:creationId xmlns:a16="http://schemas.microsoft.com/office/drawing/2014/main" id="{E6A8E434-B505-429F-107C-218731E69F9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E01623C2-DDBC-8E54-9A9D-F181DC19652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A1D8BFAD-CD98-969C-82D8-3F4809A720E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53D15928-C931-382D-FD98-4C7549032EF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B48D06DE-0070-3E39-5B60-6A7142768AD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8724D753-D01F-C02A-1590-EBD67F41C8C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773F6510-A144-2130-80CC-0F9D1736B6AD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13" name="四角形: 上の 2 つの角を丸める 512">
                  <a:extLst>
                    <a:ext uri="{FF2B5EF4-FFF2-40B4-BE49-F238E27FC236}">
                      <a16:creationId xmlns:a16="http://schemas.microsoft.com/office/drawing/2014/main" id="{767ED4FA-A5B0-ADDA-C540-DDC4C7E58B5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6E4DB5AA-42BB-7F70-95CF-CE745F0F342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四角形: 上の 2 つの角を丸める 514">
                  <a:extLst>
                    <a:ext uri="{FF2B5EF4-FFF2-40B4-BE49-F238E27FC236}">
                      <a16:creationId xmlns:a16="http://schemas.microsoft.com/office/drawing/2014/main" id="{0C8D513C-ED63-849D-0329-FE84B67B632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FAE5561A-D23B-6787-38EB-FBC0451B763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16AF31EA-E682-AF06-FA36-23A9CC0AC09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四角形: 上の 2 つの角を丸める 517">
                  <a:extLst>
                    <a:ext uri="{FF2B5EF4-FFF2-40B4-BE49-F238E27FC236}">
                      <a16:creationId xmlns:a16="http://schemas.microsoft.com/office/drawing/2014/main" id="{CF266B45-C225-A13A-B1CA-A6124A573C2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四角形: 上の 2 つの角を丸める 518">
                  <a:extLst>
                    <a:ext uri="{FF2B5EF4-FFF2-40B4-BE49-F238E27FC236}">
                      <a16:creationId xmlns:a16="http://schemas.microsoft.com/office/drawing/2014/main" id="{D23797FD-449B-AAA6-7F87-5E81627FA24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2BECD288-83E7-FAF9-E788-05AEB2FF587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224698A6-FF31-1AF0-38AC-BB5695F7CD73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878CD023-C4DF-0C83-928A-FFD82E405CBA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74F0325-9E20-F03D-88E4-A2FB78E874B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2C41154E-E56F-7C71-A68D-1F6F1EC9BFF5}"/>
                </a:ext>
              </a:extLst>
            </p:cNvPr>
            <p:cNvGrpSpPr/>
            <p:nvPr/>
          </p:nvGrpSpPr>
          <p:grpSpPr>
            <a:xfrm>
              <a:off x="1836682" y="4671515"/>
              <a:ext cx="988833" cy="649123"/>
              <a:chOff x="5358134" y="4203669"/>
              <a:chExt cx="988833" cy="649123"/>
            </a:xfrm>
          </p:grpSpPr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2D4B10DD-5896-BF94-9451-0305D1C60785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584" name="台形 583">
                  <a:extLst>
                    <a:ext uri="{FF2B5EF4-FFF2-40B4-BE49-F238E27FC236}">
                      <a16:creationId xmlns:a16="http://schemas.microsoft.com/office/drawing/2014/main" id="{7D4488A6-EBF8-28CF-04DE-940A64B3DCC8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529B88D2-D808-5DC7-D7FE-72A7A3C0084E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586" name="四角形: 上の 2 つの角を丸める 585">
                    <a:extLst>
                      <a:ext uri="{FF2B5EF4-FFF2-40B4-BE49-F238E27FC236}">
                        <a16:creationId xmlns:a16="http://schemas.microsoft.com/office/drawing/2014/main" id="{BDA209D1-9BE5-E5CC-F270-B4E31C98B3F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BF621510-1B36-1F8E-B500-ABB556C55A21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3F4F13EF-6490-BC85-153C-E4A8974D53E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81" name="台形 580">
                  <a:extLst>
                    <a:ext uri="{FF2B5EF4-FFF2-40B4-BE49-F238E27FC236}">
                      <a16:creationId xmlns:a16="http://schemas.microsoft.com/office/drawing/2014/main" id="{39B2F357-5C06-6079-F803-780F5EABCA8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台形 581">
                  <a:extLst>
                    <a:ext uri="{FF2B5EF4-FFF2-40B4-BE49-F238E27FC236}">
                      <a16:creationId xmlns:a16="http://schemas.microsoft.com/office/drawing/2014/main" id="{5E883E61-C1F4-55FC-EDD7-ECA080D97D1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16D04076-1760-DC33-0F10-A735F212880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73C8149C-C016-CF6B-B77C-D7A2754D0CD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78" name="台形 577">
                  <a:extLst>
                    <a:ext uri="{FF2B5EF4-FFF2-40B4-BE49-F238E27FC236}">
                      <a16:creationId xmlns:a16="http://schemas.microsoft.com/office/drawing/2014/main" id="{573266DA-CB25-9D7F-FA2C-9251C93E472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台形 578">
                  <a:extLst>
                    <a:ext uri="{FF2B5EF4-FFF2-40B4-BE49-F238E27FC236}">
                      <a16:creationId xmlns:a16="http://schemas.microsoft.com/office/drawing/2014/main" id="{3CC4AC34-AF29-9D6A-4D78-97792BE4B16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7876B085-B492-D6D1-A943-8A2A54F1036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CCEF88D2-675B-5C72-D8FA-B9F157816F6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台形 570">
                <a:extLst>
                  <a:ext uri="{FF2B5EF4-FFF2-40B4-BE49-F238E27FC236}">
                    <a16:creationId xmlns:a16="http://schemas.microsoft.com/office/drawing/2014/main" id="{C5B15FA7-D6C3-D2E9-091F-D3F7A357412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28329781-091E-7E98-5959-687F90C321F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B35D7FF3-0D3D-EB3B-4AFC-11995E5F56F1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576" name="四角形: 上の 2 つの角を丸める 575">
                  <a:extLst>
                    <a:ext uri="{FF2B5EF4-FFF2-40B4-BE49-F238E27FC236}">
                      <a16:creationId xmlns:a16="http://schemas.microsoft.com/office/drawing/2014/main" id="{F2E8AF6C-5CC3-9A19-6021-98CEB065B228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C834ECC7-5815-DDAA-C2EF-BA656A1E30BD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5013F507-D7FB-E06F-E8DA-73DDCB12EDB0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テキスト ボックス 574">
                <a:extLst>
                  <a:ext uri="{FF2B5EF4-FFF2-40B4-BE49-F238E27FC236}">
                    <a16:creationId xmlns:a16="http://schemas.microsoft.com/office/drawing/2014/main" id="{24D09383-9D98-0191-1353-D8F44A85379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6D7AF087-486A-1C25-1E91-37EC6B8028B3}"/>
                </a:ext>
              </a:extLst>
            </p:cNvPr>
            <p:cNvSpPr/>
            <p:nvPr/>
          </p:nvSpPr>
          <p:spPr>
            <a:xfrm>
              <a:off x="1720766" y="3778900"/>
              <a:ext cx="1258654" cy="118787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DCF183A2-9AED-181E-99F3-877080608D3C}"/>
                </a:ext>
              </a:extLst>
            </p:cNvPr>
            <p:cNvSpPr/>
            <p:nvPr/>
          </p:nvSpPr>
          <p:spPr>
            <a:xfrm>
              <a:off x="1652296" y="5142733"/>
              <a:ext cx="725144" cy="699316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EF12E253-C098-F846-69DF-29BA91D10712}"/>
                </a:ext>
              </a:extLst>
            </p:cNvPr>
            <p:cNvSpPr/>
            <p:nvPr/>
          </p:nvSpPr>
          <p:spPr>
            <a:xfrm>
              <a:off x="945343" y="4973971"/>
              <a:ext cx="540558" cy="878146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611A9809-5221-8B24-F85E-233F9D904FAA}"/>
                </a:ext>
              </a:extLst>
            </p:cNvPr>
            <p:cNvSpPr/>
            <p:nvPr/>
          </p:nvSpPr>
          <p:spPr>
            <a:xfrm>
              <a:off x="2535372" y="4921840"/>
              <a:ext cx="575406" cy="89128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89083FC-FCDE-A117-E2A7-BFE9E6A1BA4D}"/>
              </a:ext>
            </a:extLst>
          </p:cNvPr>
          <p:cNvGrpSpPr/>
          <p:nvPr/>
        </p:nvGrpSpPr>
        <p:grpSpPr>
          <a:xfrm>
            <a:off x="7068161" y="1206526"/>
            <a:ext cx="1860545" cy="2165911"/>
            <a:chOff x="7068161" y="1206526"/>
            <a:chExt cx="1860545" cy="2165911"/>
          </a:xfrm>
        </p:grpSpPr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F782CF87-AA06-6707-DE1C-2D784BDAD4D9}"/>
                </a:ext>
              </a:extLst>
            </p:cNvPr>
            <p:cNvGrpSpPr/>
            <p:nvPr/>
          </p:nvGrpSpPr>
          <p:grpSpPr>
            <a:xfrm>
              <a:off x="7655577" y="2668937"/>
              <a:ext cx="607321" cy="532495"/>
              <a:chOff x="7830602" y="3040956"/>
              <a:chExt cx="447858" cy="392679"/>
            </a:xfrm>
          </p:grpSpPr>
          <p:sp>
            <p:nvSpPr>
              <p:cNvPr id="709" name="台形 708">
                <a:extLst>
                  <a:ext uri="{FF2B5EF4-FFF2-40B4-BE49-F238E27FC236}">
                    <a16:creationId xmlns:a16="http://schemas.microsoft.com/office/drawing/2014/main" id="{B44B740B-32ED-2957-A8A6-884B77DD75E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台形 709">
                <a:extLst>
                  <a:ext uri="{FF2B5EF4-FFF2-40B4-BE49-F238E27FC236}">
                    <a16:creationId xmlns:a16="http://schemas.microsoft.com/office/drawing/2014/main" id="{528780AF-9A56-D96F-41DB-B78165E1E0C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09D2CE04-85F5-015B-B31C-2134CA0556B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8513D772-51B8-F11C-83F1-95D64ED4A54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E1BED2DC-3C90-043D-653A-7A1D1F3AB3A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73136713-C05F-4DBA-6C8C-514B382CCD4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9FE7AFCA-C011-FE5E-1730-A7947BFFDD7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FD5EC99A-97D8-FDFA-2139-62680D2A197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A4C35E24-FD15-2563-FB75-952DBAA50C2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E8A98C67-FB65-4D81-E12F-1B72CA127A3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2C1EEFBE-B256-E120-8628-10CDCD513674}"/>
                </a:ext>
              </a:extLst>
            </p:cNvPr>
            <p:cNvGrpSpPr/>
            <p:nvPr/>
          </p:nvGrpSpPr>
          <p:grpSpPr>
            <a:xfrm rot="8100000">
              <a:off x="7068161" y="1860219"/>
              <a:ext cx="607321" cy="532495"/>
              <a:chOff x="7830602" y="3040956"/>
              <a:chExt cx="447858" cy="392679"/>
            </a:xfrm>
          </p:grpSpPr>
          <p:sp>
            <p:nvSpPr>
              <p:cNvPr id="741" name="台形 740">
                <a:extLst>
                  <a:ext uri="{FF2B5EF4-FFF2-40B4-BE49-F238E27FC236}">
                    <a16:creationId xmlns:a16="http://schemas.microsoft.com/office/drawing/2014/main" id="{8965C80C-2BFD-0694-0EA5-0C7D6A27F66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台形 741">
                <a:extLst>
                  <a:ext uri="{FF2B5EF4-FFF2-40B4-BE49-F238E27FC236}">
                    <a16:creationId xmlns:a16="http://schemas.microsoft.com/office/drawing/2014/main" id="{54C7FCD1-3555-B5D3-0F5B-B9579CA8D461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F15A3EB9-FFD5-3733-1F7F-6146EACE76E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B053880A-174E-8E64-2CA6-32C8F81E3BD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B19CB245-C971-FA24-9515-1F4E70753F7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46" name="四角形: 上の 2 つの角を丸める 745">
                <a:extLst>
                  <a:ext uri="{FF2B5EF4-FFF2-40B4-BE49-F238E27FC236}">
                    <a16:creationId xmlns:a16="http://schemas.microsoft.com/office/drawing/2014/main" id="{4D0ECF10-5197-89EB-716E-B9ADDF78446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四角形: 上の 2 つの角を丸める 746">
                <a:extLst>
                  <a:ext uri="{FF2B5EF4-FFF2-40B4-BE49-F238E27FC236}">
                    <a16:creationId xmlns:a16="http://schemas.microsoft.com/office/drawing/2014/main" id="{A18AFA9A-721C-A9E8-68E5-5C34843D9D3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四角形: 上の 2 つの角を丸める 747">
                <a:extLst>
                  <a:ext uri="{FF2B5EF4-FFF2-40B4-BE49-F238E27FC236}">
                    <a16:creationId xmlns:a16="http://schemas.microsoft.com/office/drawing/2014/main" id="{B0BC33E6-37A9-5286-0517-A04FAC1BC1C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四角形: 上の 2 つの角を丸める 748">
                <a:extLst>
                  <a:ext uri="{FF2B5EF4-FFF2-40B4-BE49-F238E27FC236}">
                    <a16:creationId xmlns:a16="http://schemas.microsoft.com/office/drawing/2014/main" id="{76C6CCF9-A24E-3003-1366-C50CE6D3A41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73ADE661-9D03-E703-0E5D-CD9E0854AA1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4A5FF985-FF71-DDFC-213E-FC60429652F6}"/>
                </a:ext>
              </a:extLst>
            </p:cNvPr>
            <p:cNvGrpSpPr/>
            <p:nvPr/>
          </p:nvGrpSpPr>
          <p:grpSpPr>
            <a:xfrm rot="15300000">
              <a:off x="8358798" y="1860220"/>
              <a:ext cx="607321" cy="532495"/>
              <a:chOff x="7830602" y="3040956"/>
              <a:chExt cx="447858" cy="392679"/>
            </a:xfrm>
          </p:grpSpPr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B8108053-CDB0-CA0C-987A-A84BF0C6E1A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台形 752">
                <a:extLst>
                  <a:ext uri="{FF2B5EF4-FFF2-40B4-BE49-F238E27FC236}">
                    <a16:creationId xmlns:a16="http://schemas.microsoft.com/office/drawing/2014/main" id="{8D780ABA-77F8-7874-B10B-2CDAD336664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四角形: 上の 2 つの角を丸める 753">
                <a:extLst>
                  <a:ext uri="{FF2B5EF4-FFF2-40B4-BE49-F238E27FC236}">
                    <a16:creationId xmlns:a16="http://schemas.microsoft.com/office/drawing/2014/main" id="{3A07D5AE-27C0-D902-CCA9-91D6236B2FF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E25EF855-8239-C99D-9ED3-D7227A18829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四角形: 上の 2 つの角を丸める 755">
                <a:extLst>
                  <a:ext uri="{FF2B5EF4-FFF2-40B4-BE49-F238E27FC236}">
                    <a16:creationId xmlns:a16="http://schemas.microsoft.com/office/drawing/2014/main" id="{310A986D-B50F-C749-CE58-1927C67C7E9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57" name="四角形: 上の 2 つの角を丸める 756">
                <a:extLst>
                  <a:ext uri="{FF2B5EF4-FFF2-40B4-BE49-F238E27FC236}">
                    <a16:creationId xmlns:a16="http://schemas.microsoft.com/office/drawing/2014/main" id="{0AAA93B3-89FE-1327-8B8A-31B9021560CB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四角形: 上の 2 つの角を丸める 757">
                <a:extLst>
                  <a:ext uri="{FF2B5EF4-FFF2-40B4-BE49-F238E27FC236}">
                    <a16:creationId xmlns:a16="http://schemas.microsoft.com/office/drawing/2014/main" id="{82BDD608-2990-220D-22C6-ADDE74FDFEE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四角形: 上の 2 つの角を丸める 758">
                <a:extLst>
                  <a:ext uri="{FF2B5EF4-FFF2-40B4-BE49-F238E27FC236}">
                    <a16:creationId xmlns:a16="http://schemas.microsoft.com/office/drawing/2014/main" id="{59893B54-1DAC-FB36-452E-8FD69D249DA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四角形: 上の 2 つの角を丸める 759">
                <a:extLst>
                  <a:ext uri="{FF2B5EF4-FFF2-40B4-BE49-F238E27FC236}">
                    <a16:creationId xmlns:a16="http://schemas.microsoft.com/office/drawing/2014/main" id="{9C543D64-5A84-0C7D-3CDC-6CA0AFA4A54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四角形: 上の 2 つの角を丸める 760">
                <a:extLst>
                  <a:ext uri="{FF2B5EF4-FFF2-40B4-BE49-F238E27FC236}">
                    <a16:creationId xmlns:a16="http://schemas.microsoft.com/office/drawing/2014/main" id="{39C4406D-FC6A-E866-0C54-47DC6C4E32F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821E5411-B1AF-CDCA-1323-4D27167F829C}"/>
                </a:ext>
              </a:extLst>
            </p:cNvPr>
            <p:cNvSpPr/>
            <p:nvPr/>
          </p:nvSpPr>
          <p:spPr>
            <a:xfrm>
              <a:off x="7567713" y="1243084"/>
              <a:ext cx="976308" cy="94153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37D993FD-F0D5-C2DE-1498-4F860FAF7E83}"/>
                </a:ext>
              </a:extLst>
            </p:cNvPr>
            <p:cNvSpPr/>
            <p:nvPr/>
          </p:nvSpPr>
          <p:spPr>
            <a:xfrm>
              <a:off x="7959127" y="12065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322903D3-49D6-4E23-7497-E738AE2B69C3}"/>
                </a:ext>
              </a:extLst>
            </p:cNvPr>
            <p:cNvSpPr/>
            <p:nvPr/>
          </p:nvSpPr>
          <p:spPr>
            <a:xfrm>
              <a:off x="8185346" y="1206526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1DA825DC-2E48-0574-F3E8-6CD41B398B15}"/>
                </a:ext>
              </a:extLst>
            </p:cNvPr>
            <p:cNvSpPr/>
            <p:nvPr/>
          </p:nvSpPr>
          <p:spPr>
            <a:xfrm>
              <a:off x="8009927" y="1297013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楕円 765">
              <a:extLst>
                <a:ext uri="{FF2B5EF4-FFF2-40B4-BE49-F238E27FC236}">
                  <a16:creationId xmlns:a16="http://schemas.microsoft.com/office/drawing/2014/main" id="{FC3888B8-EBFD-79DD-69BB-2B4E57D4A980}"/>
                </a:ext>
              </a:extLst>
            </p:cNvPr>
            <p:cNvSpPr/>
            <p:nvPr/>
          </p:nvSpPr>
          <p:spPr>
            <a:xfrm>
              <a:off x="8236146" y="1297013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87295EC9-6710-A4D1-771E-50FE1A0F22AF}"/>
                </a:ext>
              </a:extLst>
            </p:cNvPr>
            <p:cNvSpPr/>
            <p:nvPr/>
          </p:nvSpPr>
          <p:spPr>
            <a:xfrm>
              <a:off x="8052790" y="2333830"/>
              <a:ext cx="670514" cy="1038607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54A98FF2-B665-46B7-1FCF-6DB2669E85FD}"/>
                </a:ext>
              </a:extLst>
            </p:cNvPr>
            <p:cNvSpPr/>
            <p:nvPr/>
          </p:nvSpPr>
          <p:spPr>
            <a:xfrm>
              <a:off x="8302798" y="2436585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D8CDA21A-5363-B47C-CF2C-D55A84C621F7}"/>
                </a:ext>
              </a:extLst>
            </p:cNvPr>
            <p:cNvSpPr/>
            <p:nvPr/>
          </p:nvSpPr>
          <p:spPr>
            <a:xfrm>
              <a:off x="8529017" y="2436585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4" name="楕円 773">
              <a:extLst>
                <a:ext uri="{FF2B5EF4-FFF2-40B4-BE49-F238E27FC236}">
                  <a16:creationId xmlns:a16="http://schemas.microsoft.com/office/drawing/2014/main" id="{815CB3A9-5866-63FA-F7A6-E568EE95596E}"/>
                </a:ext>
              </a:extLst>
            </p:cNvPr>
            <p:cNvSpPr/>
            <p:nvPr/>
          </p:nvSpPr>
          <p:spPr>
            <a:xfrm>
              <a:off x="8375823" y="2461985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楕円 774">
              <a:extLst>
                <a:ext uri="{FF2B5EF4-FFF2-40B4-BE49-F238E27FC236}">
                  <a16:creationId xmlns:a16="http://schemas.microsoft.com/office/drawing/2014/main" id="{A0D47092-E73B-119B-8889-BF87B41B7500}"/>
                </a:ext>
              </a:extLst>
            </p:cNvPr>
            <p:cNvSpPr/>
            <p:nvPr/>
          </p:nvSpPr>
          <p:spPr>
            <a:xfrm>
              <a:off x="8602042" y="2461985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710B4573-0431-0DB4-FC5E-242F6149AFAD}"/>
                </a:ext>
              </a:extLst>
            </p:cNvPr>
            <p:cNvSpPr/>
            <p:nvPr/>
          </p:nvSpPr>
          <p:spPr>
            <a:xfrm>
              <a:off x="7079870" y="2333830"/>
              <a:ext cx="614769" cy="998705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7" name="楕円 776">
              <a:extLst>
                <a:ext uri="{FF2B5EF4-FFF2-40B4-BE49-F238E27FC236}">
                  <a16:creationId xmlns:a16="http://schemas.microsoft.com/office/drawing/2014/main" id="{E7B36BE9-A545-77C5-7618-AEF6CD7AB7BB}"/>
                </a:ext>
              </a:extLst>
            </p:cNvPr>
            <p:cNvSpPr/>
            <p:nvPr/>
          </p:nvSpPr>
          <p:spPr>
            <a:xfrm>
              <a:off x="7385546" y="2403935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B2976AEC-16D3-72E0-5466-BC049A311053}"/>
                </a:ext>
              </a:extLst>
            </p:cNvPr>
            <p:cNvSpPr/>
            <p:nvPr/>
          </p:nvSpPr>
          <p:spPr>
            <a:xfrm>
              <a:off x="7611765" y="2403935"/>
              <a:ext cx="185737" cy="18573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9" name="楕円 778">
              <a:extLst>
                <a:ext uri="{FF2B5EF4-FFF2-40B4-BE49-F238E27FC236}">
                  <a16:creationId xmlns:a16="http://schemas.microsoft.com/office/drawing/2014/main" id="{266C13D3-AB21-7BAA-7DB5-0A6C3A58D35B}"/>
                </a:ext>
              </a:extLst>
            </p:cNvPr>
            <p:cNvSpPr/>
            <p:nvPr/>
          </p:nvSpPr>
          <p:spPr>
            <a:xfrm>
              <a:off x="7468096" y="2435685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楕円 779">
              <a:extLst>
                <a:ext uri="{FF2B5EF4-FFF2-40B4-BE49-F238E27FC236}">
                  <a16:creationId xmlns:a16="http://schemas.microsoft.com/office/drawing/2014/main" id="{261F83EF-FA40-C58A-CC20-239DA0A7DCEA}"/>
                </a:ext>
              </a:extLst>
            </p:cNvPr>
            <p:cNvSpPr/>
            <p:nvPr/>
          </p:nvSpPr>
          <p:spPr>
            <a:xfrm>
              <a:off x="7694315" y="2435685"/>
              <a:ext cx="71438" cy="7143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CB8317D-73D6-557B-8F66-0E6CEED5EEA2}"/>
              </a:ext>
            </a:extLst>
          </p:cNvPr>
          <p:cNvGrpSpPr/>
          <p:nvPr/>
        </p:nvGrpSpPr>
        <p:grpSpPr>
          <a:xfrm>
            <a:off x="3714254" y="3778900"/>
            <a:ext cx="2552325" cy="2591450"/>
            <a:chOff x="3714254" y="3778900"/>
            <a:chExt cx="2552325" cy="2591450"/>
          </a:xfrm>
        </p:grpSpPr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81ADAF36-0D81-169A-324D-771816E397CF}"/>
                </a:ext>
              </a:extLst>
            </p:cNvPr>
            <p:cNvGrpSpPr/>
            <p:nvPr/>
          </p:nvGrpSpPr>
          <p:grpSpPr>
            <a:xfrm>
              <a:off x="3714254" y="5721227"/>
              <a:ext cx="2552325" cy="649123"/>
              <a:chOff x="5005709" y="4228759"/>
              <a:chExt cx="2552325" cy="649123"/>
            </a:xfrm>
          </p:grpSpPr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5A99C520-3459-C00D-7C00-06EAD058351D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FE9FF3A8-885C-6356-68B8-1DCF7E3E9468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78CE3D4C-C27D-0A23-11C2-3A8EB5FB22C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台形 464">
                  <a:extLst>
                    <a:ext uri="{FF2B5EF4-FFF2-40B4-BE49-F238E27FC236}">
                      <a16:creationId xmlns:a16="http://schemas.microsoft.com/office/drawing/2014/main" id="{7BDE514A-C518-DE38-ADF4-76EAAC53811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8F9B5C0F-6AD7-2AC3-D328-B88CDB9756D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A2C674F6-8513-2BE6-E2D7-B0373070D48F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396AD4A3-08D5-42CA-D6B1-35615670BA5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46F5EE14-136A-764C-2650-F8E68FEF640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4FDA61A4-21BB-A913-5E46-5D44856A08A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581A567-C900-3662-1C22-0A5D1E7668E7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台形 393">
                <a:extLst>
                  <a:ext uri="{FF2B5EF4-FFF2-40B4-BE49-F238E27FC236}">
                    <a16:creationId xmlns:a16="http://schemas.microsoft.com/office/drawing/2014/main" id="{47D0D4E8-6C7E-76B4-A251-4C29643C2DB3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B4621E-5419-517A-626C-E38973357F03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4E2E2917-8519-9A42-0B2E-DE911831AB32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テキスト ボックス 396">
                <a:extLst>
                  <a:ext uri="{FF2B5EF4-FFF2-40B4-BE49-F238E27FC236}">
                    <a16:creationId xmlns:a16="http://schemas.microsoft.com/office/drawing/2014/main" id="{C63AC577-D8CA-5B68-0BB0-0614D730B007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8E8E0A33-35F3-0A25-AB4D-E8E47AD1EED7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447" name="台形 446">
                  <a:extLst>
                    <a:ext uri="{FF2B5EF4-FFF2-40B4-BE49-F238E27FC236}">
                      <a16:creationId xmlns:a16="http://schemas.microsoft.com/office/drawing/2014/main" id="{870D35EC-50CE-18A0-49E8-759C87B0D8C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82C78405-FAF1-6D44-C860-A3284ACB451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58" name="台形 457">
                    <a:extLst>
                      <a:ext uri="{FF2B5EF4-FFF2-40B4-BE49-F238E27FC236}">
                        <a16:creationId xmlns:a16="http://schemas.microsoft.com/office/drawing/2014/main" id="{30F258EE-84C2-F3EC-45E2-73F8E908B6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897393E4-8E07-8BC6-CC40-0961695846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192F0EB0-EC15-1DD7-798C-5FC06362B53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37C20E6B-90FA-8C41-6452-CCB3D69A936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55" name="台形 454">
                    <a:extLst>
                      <a:ext uri="{FF2B5EF4-FFF2-40B4-BE49-F238E27FC236}">
                        <a16:creationId xmlns:a16="http://schemas.microsoft.com/office/drawing/2014/main" id="{7C1BA2AF-6839-031E-40AB-25C97ABF72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台形 455">
                    <a:extLst>
                      <a:ext uri="{FF2B5EF4-FFF2-40B4-BE49-F238E27FC236}">
                        <a16:creationId xmlns:a16="http://schemas.microsoft.com/office/drawing/2014/main" id="{872FDA2A-E7A7-A157-9BC4-BC00D7CF87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F89DD48F-6E0D-7B50-13CF-63189E0F939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BA0ADB8F-D578-D2E7-02CD-F62B56A7FB1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>
                  <a:extLst>
                    <a:ext uri="{FF2B5EF4-FFF2-40B4-BE49-F238E27FC236}">
                      <a16:creationId xmlns:a16="http://schemas.microsoft.com/office/drawing/2014/main" id="{4BEC43B8-8477-0EEC-84EA-E4B51F7472B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4C113E0-BC48-DB09-9F03-7A507672E3F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>
                  <a:extLst>
                    <a:ext uri="{FF2B5EF4-FFF2-40B4-BE49-F238E27FC236}">
                      <a16:creationId xmlns:a16="http://schemas.microsoft.com/office/drawing/2014/main" id="{76BD3F42-F1F9-F976-E960-216DB1924C7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テキスト ボックス 453">
                  <a:extLst>
                    <a:ext uri="{FF2B5EF4-FFF2-40B4-BE49-F238E27FC236}">
                      <a16:creationId xmlns:a16="http://schemas.microsoft.com/office/drawing/2014/main" id="{D1152E6A-2882-7F52-514B-26E70E0F9EB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青　森</a:t>
                  </a: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475B01F-D3FF-4974-7C6B-E193FE407DE4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430" name="台形 429">
                  <a:extLst>
                    <a:ext uri="{FF2B5EF4-FFF2-40B4-BE49-F238E27FC236}">
                      <a16:creationId xmlns:a16="http://schemas.microsoft.com/office/drawing/2014/main" id="{F8BE915A-A940-88DF-75F2-0487F82BF8C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123BDA2F-B6FC-FE5E-D5C3-3A9F197A4F9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4" name="台形 443">
                    <a:extLst>
                      <a:ext uri="{FF2B5EF4-FFF2-40B4-BE49-F238E27FC236}">
                        <a16:creationId xmlns:a16="http://schemas.microsoft.com/office/drawing/2014/main" id="{F1730D2A-395E-AAFD-099D-CED4B6E91F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台形 444">
                    <a:extLst>
                      <a:ext uri="{FF2B5EF4-FFF2-40B4-BE49-F238E27FC236}">
                        <a16:creationId xmlns:a16="http://schemas.microsoft.com/office/drawing/2014/main" id="{9CD5CF61-7342-229C-4D06-6313A4605D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C054F358-836F-97DB-D63A-BB79682BC96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42704B38-772C-A070-4807-9666C8B0E9E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1" name="台形 440">
                    <a:extLst>
                      <a:ext uri="{FF2B5EF4-FFF2-40B4-BE49-F238E27FC236}">
                        <a16:creationId xmlns:a16="http://schemas.microsoft.com/office/drawing/2014/main" id="{40E2F248-8668-3D1F-0B53-9F005F5BC8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台形 441">
                    <a:extLst>
                      <a:ext uri="{FF2B5EF4-FFF2-40B4-BE49-F238E27FC236}">
                        <a16:creationId xmlns:a16="http://schemas.microsoft.com/office/drawing/2014/main" id="{E229936E-8637-022C-36E8-9AE56FCD38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0867E1DF-354E-19B4-32FA-0CAEBA58DCD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BF03C529-BECB-D1C5-7DD5-C4403FC989F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446F6E1B-F8EF-43CF-01B8-B59FE4699D8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AE751E3D-0C1B-1D29-CC97-4256F142FD2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5D18FF7-2F30-57F7-4E19-4AE42AA66128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39" name="四角形: 上の 2 つの角を丸める 438">
                    <a:extLst>
                      <a:ext uri="{FF2B5EF4-FFF2-40B4-BE49-F238E27FC236}">
                        <a16:creationId xmlns:a16="http://schemas.microsoft.com/office/drawing/2014/main" id="{E9C5FF47-FFDE-5BC5-54C4-3725C0180A4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4D8EC67-1411-6B07-3D7D-A64A38CF783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正方形/長方形 436">
                  <a:extLst>
                    <a:ext uri="{FF2B5EF4-FFF2-40B4-BE49-F238E27FC236}">
                      <a16:creationId xmlns:a16="http://schemas.microsoft.com/office/drawing/2014/main" id="{D1675780-AD14-2794-0812-D58B46EE609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テキスト ボックス 437">
                  <a:extLst>
                    <a:ext uri="{FF2B5EF4-FFF2-40B4-BE49-F238E27FC236}">
                      <a16:creationId xmlns:a16="http://schemas.microsoft.com/office/drawing/2014/main" id="{CBA988CE-11C2-1099-B916-167DC0B2244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秋　田</a:t>
                  </a: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FC1C46F3-6B12-3EE2-8CF1-CD1500315D1B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FA7853D6-5D6E-DE33-F8C1-3184F40A074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554678BD-C341-CAA8-3E9F-AB4BDDBAA65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257D3A4C-B735-FFF3-6AC5-231362C81B8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566AB53F-A800-8AF7-E615-BB9DDA43773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7B588EE1-E722-9D7E-1F14-635155DED1E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C0EEF5F7-8D69-D335-1D3A-FC091FAF884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48C00F12-B10E-85DF-513B-8C74B9B629B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52531B41-1628-70DA-5A2F-B748A46011A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A7E8E0D-9950-4B78-FEBA-6A4BE2E3ADFF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B78D5009-AB70-0374-8972-DD62772C0A1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599D746-15F5-0AFE-DFDC-66D97413587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D8632EA9-D5F6-1932-EEE5-9DDD9E9F791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7" name="四角形: 上の 2 つの角を丸める 416">
                  <a:extLst>
                    <a:ext uri="{FF2B5EF4-FFF2-40B4-BE49-F238E27FC236}">
                      <a16:creationId xmlns:a16="http://schemas.microsoft.com/office/drawing/2014/main" id="{29F9AFC0-DCF5-75ED-48E9-E07E58F6EE0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23ACB18B-3BAD-8970-7F0B-C6B25F2C63B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81F00F13-F9E1-A1D1-BDD6-247312C1955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A61ED8CC-5934-A802-E9BB-54A1920B043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BD1F8559-E6F0-3070-FC8B-9E55293428F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8355DE2A-7464-1048-8562-EF6ECF23E9CD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412" name="四角形: 上の 2 つの角を丸める 411">
                  <a:extLst>
                    <a:ext uri="{FF2B5EF4-FFF2-40B4-BE49-F238E27FC236}">
                      <a16:creationId xmlns:a16="http://schemas.microsoft.com/office/drawing/2014/main" id="{1B39477F-744A-15E3-7D6B-C0F013E0548A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A2D6E9AE-0220-7994-58C2-F08835DA848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20006C37-D2CD-5CB6-79A4-B7B8D01C5CD1}"/>
                </a:ext>
              </a:extLst>
            </p:cNvPr>
            <p:cNvGrpSpPr/>
            <p:nvPr/>
          </p:nvGrpSpPr>
          <p:grpSpPr>
            <a:xfrm>
              <a:off x="4808482" y="4671515"/>
              <a:ext cx="988833" cy="649123"/>
              <a:chOff x="5358134" y="4203669"/>
              <a:chExt cx="988833" cy="649123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EC3E6EE3-5E73-1C39-8A12-62141BCBD329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E3B7B998-A3F3-1670-0FF7-7C2E9F8D44C4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162A064A-38CD-E273-C142-D563B8BEBAB4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87" name="四角形: 上の 2 つの角を丸める 486">
                    <a:extLst>
                      <a:ext uri="{FF2B5EF4-FFF2-40B4-BE49-F238E27FC236}">
                        <a16:creationId xmlns:a16="http://schemas.microsoft.com/office/drawing/2014/main" id="{24F71965-5523-09E2-3988-AF0853D27754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9FE5C72C-0E6B-89D0-427E-432DD036C3B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5CAFC1DF-2D00-80F5-58E7-59075492564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3E677738-1387-5516-DC15-1358B1032F0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台形 482">
                  <a:extLst>
                    <a:ext uri="{FF2B5EF4-FFF2-40B4-BE49-F238E27FC236}">
                      <a16:creationId xmlns:a16="http://schemas.microsoft.com/office/drawing/2014/main" id="{BB1A6A3B-00B5-1098-6A3E-C0D44B8952F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EC64564E-C82F-BD88-551E-80C6C9A492A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8AE0453A-8D08-2455-3971-DFB8E5C706B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79" name="台形 478">
                  <a:extLst>
                    <a:ext uri="{FF2B5EF4-FFF2-40B4-BE49-F238E27FC236}">
                      <a16:creationId xmlns:a16="http://schemas.microsoft.com/office/drawing/2014/main" id="{7E48643C-0F1F-EF1D-5672-58F2EB5896B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台形 479">
                  <a:extLst>
                    <a:ext uri="{FF2B5EF4-FFF2-40B4-BE49-F238E27FC236}">
                      <a16:creationId xmlns:a16="http://schemas.microsoft.com/office/drawing/2014/main" id="{BFF64DB8-C14D-AEED-A008-70F3E38BE02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7EA5685A-31A1-FF1E-D17E-3055C5D92D9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7A7A444D-289F-B089-FE47-C049B7F411B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台形 471">
                <a:extLst>
                  <a:ext uri="{FF2B5EF4-FFF2-40B4-BE49-F238E27FC236}">
                    <a16:creationId xmlns:a16="http://schemas.microsoft.com/office/drawing/2014/main" id="{9048E966-0279-A492-569E-3B2F25AC536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9C2447C7-AD70-3C62-E195-F9A23CD5B47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C2AA89D5-9651-F83A-C4CF-CD3DF82E9511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77" name="四角形: 上の 2 つの角を丸める 476">
                  <a:extLst>
                    <a:ext uri="{FF2B5EF4-FFF2-40B4-BE49-F238E27FC236}">
                      <a16:creationId xmlns:a16="http://schemas.microsoft.com/office/drawing/2014/main" id="{E160003C-D94C-624A-1C7E-6FAECF00DF8F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B5B80239-AFBD-CFBD-BF8C-1DE643DDAD48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B58AE6AC-C590-64AB-F1FA-058B9C23A9F8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6EEA52FA-7402-D763-CA41-A7FFADC51B61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北海道</a:t>
                </a:r>
              </a:p>
            </p:txBody>
          </p:sp>
        </p:grp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A2C52E59-BFE2-FB8D-E48B-49EEB5660715}"/>
                </a:ext>
              </a:extLst>
            </p:cNvPr>
            <p:cNvSpPr/>
            <p:nvPr/>
          </p:nvSpPr>
          <p:spPr>
            <a:xfrm>
              <a:off x="4692566" y="3778900"/>
              <a:ext cx="1258654" cy="1187870"/>
            </a:xfrm>
            <a:custGeom>
              <a:avLst/>
              <a:gdLst>
                <a:gd name="connsiteX0" fmla="*/ 6663872 w 18526124"/>
                <a:gd name="connsiteY0" fmla="*/ 0 h 17484271"/>
                <a:gd name="connsiteX1" fmla="*/ 6779988 w 18526124"/>
                <a:gd name="connsiteY1" fmla="*/ 217714 h 17484271"/>
                <a:gd name="connsiteX2" fmla="*/ 6939644 w 18526124"/>
                <a:gd name="connsiteY2" fmla="*/ 348342 h 17484271"/>
                <a:gd name="connsiteX3" fmla="*/ 7012212 w 18526124"/>
                <a:gd name="connsiteY3" fmla="*/ 609600 h 17484271"/>
                <a:gd name="connsiteX4" fmla="*/ 7375072 w 18526124"/>
                <a:gd name="connsiteY4" fmla="*/ 798285 h 17484271"/>
                <a:gd name="connsiteX5" fmla="*/ 8318500 w 18526124"/>
                <a:gd name="connsiteY5" fmla="*/ 2061028 h 17484271"/>
                <a:gd name="connsiteX6" fmla="*/ 8405588 w 18526124"/>
                <a:gd name="connsiteY6" fmla="*/ 2133600 h 17484271"/>
                <a:gd name="connsiteX7" fmla="*/ 8536212 w 18526124"/>
                <a:gd name="connsiteY7" fmla="*/ 2423885 h 17484271"/>
                <a:gd name="connsiteX8" fmla="*/ 8594272 w 18526124"/>
                <a:gd name="connsiteY8" fmla="*/ 2496457 h 17484271"/>
                <a:gd name="connsiteX9" fmla="*/ 8637812 w 18526124"/>
                <a:gd name="connsiteY9" fmla="*/ 2685142 h 17484271"/>
                <a:gd name="connsiteX10" fmla="*/ 8841012 w 18526124"/>
                <a:gd name="connsiteY10" fmla="*/ 2830285 h 17484271"/>
                <a:gd name="connsiteX11" fmla="*/ 8928100 w 18526124"/>
                <a:gd name="connsiteY11" fmla="*/ 3004458 h 17484271"/>
                <a:gd name="connsiteX12" fmla="*/ 9232900 w 18526124"/>
                <a:gd name="connsiteY12" fmla="*/ 3556000 h 17484271"/>
                <a:gd name="connsiteX13" fmla="*/ 9668328 w 18526124"/>
                <a:gd name="connsiteY13" fmla="*/ 3889830 h 17484271"/>
                <a:gd name="connsiteX14" fmla="*/ 9929588 w 18526124"/>
                <a:gd name="connsiteY14" fmla="*/ 4281714 h 17484271"/>
                <a:gd name="connsiteX15" fmla="*/ 10960100 w 18526124"/>
                <a:gd name="connsiteY15" fmla="*/ 5036457 h 17484271"/>
                <a:gd name="connsiteX16" fmla="*/ 11061700 w 18526124"/>
                <a:gd name="connsiteY16" fmla="*/ 5239657 h 17484271"/>
                <a:gd name="connsiteX17" fmla="*/ 11961588 w 18526124"/>
                <a:gd name="connsiteY17" fmla="*/ 5747657 h 17484271"/>
                <a:gd name="connsiteX18" fmla="*/ 13761356 w 18526124"/>
                <a:gd name="connsiteY18" fmla="*/ 6183085 h 17484271"/>
                <a:gd name="connsiteX19" fmla="*/ 13790388 w 18526124"/>
                <a:gd name="connsiteY19" fmla="*/ 6473371 h 17484271"/>
                <a:gd name="connsiteX20" fmla="*/ 13906500 w 18526124"/>
                <a:gd name="connsiteY20" fmla="*/ 6560457 h 17484271"/>
                <a:gd name="connsiteX21" fmla="*/ 13993588 w 18526124"/>
                <a:gd name="connsiteY21" fmla="*/ 6749142 h 17484271"/>
                <a:gd name="connsiteX22" fmla="*/ 14937012 w 18526124"/>
                <a:gd name="connsiteY22" fmla="*/ 7010400 h 17484271"/>
                <a:gd name="connsiteX23" fmla="*/ 15488556 w 18526124"/>
                <a:gd name="connsiteY23" fmla="*/ 6923314 h 17484271"/>
                <a:gd name="connsiteX24" fmla="*/ 15807872 w 18526124"/>
                <a:gd name="connsiteY24" fmla="*/ 6473371 h 17484271"/>
                <a:gd name="connsiteX25" fmla="*/ 16083644 w 18526124"/>
                <a:gd name="connsiteY25" fmla="*/ 6284686 h 17484271"/>
                <a:gd name="connsiteX26" fmla="*/ 16112672 w 18526124"/>
                <a:gd name="connsiteY26" fmla="*/ 6197600 h 17484271"/>
                <a:gd name="connsiteX27" fmla="*/ 16591644 w 18526124"/>
                <a:gd name="connsiteY27" fmla="*/ 5776686 h 17484271"/>
                <a:gd name="connsiteX28" fmla="*/ 16707756 w 18526124"/>
                <a:gd name="connsiteY28" fmla="*/ 5515428 h 17484271"/>
                <a:gd name="connsiteX29" fmla="*/ 17027072 w 18526124"/>
                <a:gd name="connsiteY29" fmla="*/ 5109028 h 17484271"/>
                <a:gd name="connsiteX30" fmla="*/ 17085128 w 18526124"/>
                <a:gd name="connsiteY30" fmla="*/ 5138059 h 17484271"/>
                <a:gd name="connsiteX31" fmla="*/ 17128672 w 18526124"/>
                <a:gd name="connsiteY31" fmla="*/ 5471885 h 17484271"/>
                <a:gd name="connsiteX32" fmla="*/ 17041588 w 18526124"/>
                <a:gd name="connsiteY32" fmla="*/ 5660571 h 17484271"/>
                <a:gd name="connsiteX33" fmla="*/ 17012556 w 18526124"/>
                <a:gd name="connsiteY33" fmla="*/ 5907314 h 17484271"/>
                <a:gd name="connsiteX34" fmla="*/ 16881928 w 18526124"/>
                <a:gd name="connsiteY34" fmla="*/ 6066972 h 17484271"/>
                <a:gd name="connsiteX35" fmla="*/ 16722272 w 18526124"/>
                <a:gd name="connsiteY35" fmla="*/ 6386285 h 17484271"/>
                <a:gd name="connsiteX36" fmla="*/ 16315872 w 18526124"/>
                <a:gd name="connsiteY36" fmla="*/ 6937829 h 17484271"/>
                <a:gd name="connsiteX37" fmla="*/ 16315872 w 18526124"/>
                <a:gd name="connsiteY37" fmla="*/ 7184572 h 17484271"/>
                <a:gd name="connsiteX38" fmla="*/ 16243300 w 18526124"/>
                <a:gd name="connsiteY38" fmla="*/ 7416801 h 17484271"/>
                <a:gd name="connsiteX39" fmla="*/ 16455304 w 18526124"/>
                <a:gd name="connsiteY39" fmla="*/ 8092564 h 17484271"/>
                <a:gd name="connsiteX40" fmla="*/ 16630652 w 18526124"/>
                <a:gd name="connsiteY40" fmla="*/ 8206921 h 17484271"/>
                <a:gd name="connsiteX41" fmla="*/ 16630652 w 18526124"/>
                <a:gd name="connsiteY41" fmla="*/ 8330746 h 17484271"/>
                <a:gd name="connsiteX42" fmla="*/ 16725900 w 18526124"/>
                <a:gd name="connsiteY42" fmla="*/ 8435521 h 17484271"/>
                <a:gd name="connsiteX43" fmla="*/ 16735424 w 18526124"/>
                <a:gd name="connsiteY43" fmla="*/ 8721271 h 17484271"/>
                <a:gd name="connsiteX44" fmla="*/ 16878300 w 18526124"/>
                <a:gd name="connsiteY44" fmla="*/ 8940346 h 17484271"/>
                <a:gd name="connsiteX45" fmla="*/ 17059276 w 18526124"/>
                <a:gd name="connsiteY45" fmla="*/ 9397546 h 17484271"/>
                <a:gd name="connsiteX46" fmla="*/ 17211676 w 18526124"/>
                <a:gd name="connsiteY46" fmla="*/ 9540421 h 17484271"/>
                <a:gd name="connsiteX47" fmla="*/ 17268824 w 18526124"/>
                <a:gd name="connsiteY47" fmla="*/ 9635671 h 17484271"/>
                <a:gd name="connsiteX48" fmla="*/ 17535524 w 18526124"/>
                <a:gd name="connsiteY48" fmla="*/ 9711871 h 17484271"/>
                <a:gd name="connsiteX49" fmla="*/ 17649824 w 18526124"/>
                <a:gd name="connsiteY49" fmla="*/ 9521371 h 17484271"/>
                <a:gd name="connsiteX50" fmla="*/ 17811748 w 18526124"/>
                <a:gd name="connsiteY50" fmla="*/ 9454696 h 17484271"/>
                <a:gd name="connsiteX51" fmla="*/ 17859376 w 18526124"/>
                <a:gd name="connsiteY51" fmla="*/ 9368971 h 17484271"/>
                <a:gd name="connsiteX52" fmla="*/ 17983200 w 18526124"/>
                <a:gd name="connsiteY52" fmla="*/ 9292771 h 17484271"/>
                <a:gd name="connsiteX53" fmla="*/ 18078452 w 18526124"/>
                <a:gd name="connsiteY53" fmla="*/ 9178471 h 17484271"/>
                <a:gd name="connsiteX54" fmla="*/ 18278476 w 18526124"/>
                <a:gd name="connsiteY54" fmla="*/ 9235621 h 17484271"/>
                <a:gd name="connsiteX55" fmla="*/ 18364200 w 18526124"/>
                <a:gd name="connsiteY55" fmla="*/ 9149896 h 17484271"/>
                <a:gd name="connsiteX56" fmla="*/ 18526124 w 18526124"/>
                <a:gd name="connsiteY56" fmla="*/ 9187996 h 17484271"/>
                <a:gd name="connsiteX57" fmla="*/ 18488024 w 18526124"/>
                <a:gd name="connsiteY57" fmla="*/ 9273721 h 17484271"/>
                <a:gd name="connsiteX58" fmla="*/ 18354676 w 18526124"/>
                <a:gd name="connsiteY58" fmla="*/ 9397546 h 17484271"/>
                <a:gd name="connsiteX59" fmla="*/ 18278476 w 18526124"/>
                <a:gd name="connsiteY59" fmla="*/ 9416596 h 17484271"/>
                <a:gd name="connsiteX60" fmla="*/ 18097500 w 18526124"/>
                <a:gd name="connsiteY60" fmla="*/ 9521371 h 17484271"/>
                <a:gd name="connsiteX61" fmla="*/ 18040348 w 18526124"/>
                <a:gd name="connsiteY61" fmla="*/ 9473746 h 17484271"/>
                <a:gd name="connsiteX62" fmla="*/ 17973676 w 18526124"/>
                <a:gd name="connsiteY62" fmla="*/ 9483271 h 17484271"/>
                <a:gd name="connsiteX63" fmla="*/ 17830800 w 18526124"/>
                <a:gd name="connsiteY63" fmla="*/ 9645196 h 17484271"/>
                <a:gd name="connsiteX64" fmla="*/ 17735548 w 18526124"/>
                <a:gd name="connsiteY64" fmla="*/ 9816646 h 17484271"/>
                <a:gd name="connsiteX65" fmla="*/ 17735548 w 18526124"/>
                <a:gd name="connsiteY65" fmla="*/ 9959521 h 17484271"/>
                <a:gd name="connsiteX66" fmla="*/ 17668876 w 18526124"/>
                <a:gd name="connsiteY66" fmla="*/ 10016671 h 17484271"/>
                <a:gd name="connsiteX67" fmla="*/ 17573624 w 18526124"/>
                <a:gd name="connsiteY67" fmla="*/ 10083346 h 17484271"/>
                <a:gd name="connsiteX68" fmla="*/ 17335500 w 18526124"/>
                <a:gd name="connsiteY68" fmla="*/ 10026196 h 17484271"/>
                <a:gd name="connsiteX69" fmla="*/ 16983076 w 18526124"/>
                <a:gd name="connsiteY69" fmla="*/ 10092871 h 17484271"/>
                <a:gd name="connsiteX70" fmla="*/ 16840200 w 18526124"/>
                <a:gd name="connsiteY70" fmla="*/ 10121446 h 17484271"/>
                <a:gd name="connsiteX71" fmla="*/ 16668748 w 18526124"/>
                <a:gd name="connsiteY71" fmla="*/ 10273846 h 17484271"/>
                <a:gd name="connsiteX72" fmla="*/ 16611600 w 18526124"/>
                <a:gd name="connsiteY72" fmla="*/ 10283371 h 17484271"/>
                <a:gd name="connsiteX73" fmla="*/ 16525876 w 18526124"/>
                <a:gd name="connsiteY73" fmla="*/ 10178596 h 17484271"/>
                <a:gd name="connsiteX74" fmla="*/ 16363948 w 18526124"/>
                <a:gd name="connsiteY74" fmla="*/ 10283371 h 17484271"/>
                <a:gd name="connsiteX75" fmla="*/ 16363948 w 18526124"/>
                <a:gd name="connsiteY75" fmla="*/ 10464346 h 17484271"/>
                <a:gd name="connsiteX76" fmla="*/ 16287748 w 18526124"/>
                <a:gd name="connsiteY76" fmla="*/ 10531021 h 17484271"/>
                <a:gd name="connsiteX77" fmla="*/ 16278224 w 18526124"/>
                <a:gd name="connsiteY77" fmla="*/ 10616746 h 17484271"/>
                <a:gd name="connsiteX78" fmla="*/ 16125824 w 18526124"/>
                <a:gd name="connsiteY78" fmla="*/ 10711996 h 17484271"/>
                <a:gd name="connsiteX79" fmla="*/ 16097252 w 18526124"/>
                <a:gd name="connsiteY79" fmla="*/ 10826296 h 17484271"/>
                <a:gd name="connsiteX80" fmla="*/ 15916276 w 18526124"/>
                <a:gd name="connsiteY80" fmla="*/ 10921546 h 17484271"/>
                <a:gd name="connsiteX81" fmla="*/ 15621000 w 18526124"/>
                <a:gd name="connsiteY81" fmla="*/ 10845346 h 17484271"/>
                <a:gd name="connsiteX82" fmla="*/ 15525748 w 18526124"/>
                <a:gd name="connsiteY82" fmla="*/ 10702471 h 17484271"/>
                <a:gd name="connsiteX83" fmla="*/ 15544800 w 18526124"/>
                <a:gd name="connsiteY83" fmla="*/ 10607221 h 17484271"/>
                <a:gd name="connsiteX84" fmla="*/ 15392400 w 18526124"/>
                <a:gd name="connsiteY84" fmla="*/ 10578646 h 17484271"/>
                <a:gd name="connsiteX85" fmla="*/ 15297148 w 18526124"/>
                <a:gd name="connsiteY85" fmla="*/ 10664371 h 17484271"/>
                <a:gd name="connsiteX86" fmla="*/ 15182852 w 18526124"/>
                <a:gd name="connsiteY86" fmla="*/ 10959646 h 17484271"/>
                <a:gd name="connsiteX87" fmla="*/ 15411452 w 18526124"/>
                <a:gd name="connsiteY87" fmla="*/ 11112046 h 17484271"/>
                <a:gd name="connsiteX88" fmla="*/ 15001876 w 18526124"/>
                <a:gd name="connsiteY88" fmla="*/ 11064421 h 17484271"/>
                <a:gd name="connsiteX89" fmla="*/ 14678024 w 18526124"/>
                <a:gd name="connsiteY89" fmla="*/ 11007271 h 17484271"/>
                <a:gd name="connsiteX90" fmla="*/ 14420852 w 18526124"/>
                <a:gd name="connsiteY90" fmla="*/ 11092996 h 17484271"/>
                <a:gd name="connsiteX91" fmla="*/ 14116052 w 18526124"/>
                <a:gd name="connsiteY91" fmla="*/ 10978696 h 17484271"/>
                <a:gd name="connsiteX92" fmla="*/ 14116052 w 18526124"/>
                <a:gd name="connsiteY92" fmla="*/ 10892971 h 17484271"/>
                <a:gd name="connsiteX93" fmla="*/ 13935076 w 18526124"/>
                <a:gd name="connsiteY93" fmla="*/ 10807246 h 17484271"/>
                <a:gd name="connsiteX94" fmla="*/ 13430252 w 18526124"/>
                <a:gd name="connsiteY94" fmla="*/ 10892971 h 17484271"/>
                <a:gd name="connsiteX95" fmla="*/ 12439616 w 18526124"/>
                <a:gd name="connsiteY95" fmla="*/ 11624373 h 17484271"/>
                <a:gd name="connsiteX96" fmla="*/ 12439652 w 18526124"/>
                <a:gd name="connsiteY96" fmla="*/ 11626396 h 17484271"/>
                <a:gd name="connsiteX97" fmla="*/ 11706224 w 18526124"/>
                <a:gd name="connsiteY97" fmla="*/ 12293146 h 17484271"/>
                <a:gd name="connsiteX98" fmla="*/ 10982324 w 18526124"/>
                <a:gd name="connsiteY98" fmla="*/ 13464721 h 17484271"/>
                <a:gd name="connsiteX99" fmla="*/ 10868024 w 18526124"/>
                <a:gd name="connsiteY99" fmla="*/ 14026696 h 17484271"/>
                <a:gd name="connsiteX100" fmla="*/ 10925176 w 18526124"/>
                <a:gd name="connsiteY100" fmla="*/ 14245771 h 17484271"/>
                <a:gd name="connsiteX101" fmla="*/ 10858500 w 18526124"/>
                <a:gd name="connsiteY101" fmla="*/ 14855371 h 17484271"/>
                <a:gd name="connsiteX102" fmla="*/ 10668000 w 18526124"/>
                <a:gd name="connsiteY102" fmla="*/ 15064921 h 17484271"/>
                <a:gd name="connsiteX103" fmla="*/ 10677524 w 18526124"/>
                <a:gd name="connsiteY103" fmla="*/ 15350671 h 17484271"/>
                <a:gd name="connsiteX104" fmla="*/ 10544176 w 18526124"/>
                <a:gd name="connsiteY104" fmla="*/ 15169696 h 17484271"/>
                <a:gd name="connsiteX105" fmla="*/ 10439400 w 18526124"/>
                <a:gd name="connsiteY105" fmla="*/ 15083971 h 17484271"/>
                <a:gd name="connsiteX106" fmla="*/ 10353676 w 18526124"/>
                <a:gd name="connsiteY106" fmla="*/ 14883946 h 17484271"/>
                <a:gd name="connsiteX107" fmla="*/ 9915524 w 18526124"/>
                <a:gd name="connsiteY107" fmla="*/ 14607721 h 17484271"/>
                <a:gd name="connsiteX108" fmla="*/ 9839324 w 18526124"/>
                <a:gd name="connsiteY108" fmla="*/ 14464846 h 17484271"/>
                <a:gd name="connsiteX109" fmla="*/ 9334500 w 18526124"/>
                <a:gd name="connsiteY109" fmla="*/ 14379121 h 17484271"/>
                <a:gd name="connsiteX110" fmla="*/ 9096376 w 18526124"/>
                <a:gd name="connsiteY110" fmla="*/ 14217196 h 17484271"/>
                <a:gd name="connsiteX111" fmla="*/ 8867776 w 18526124"/>
                <a:gd name="connsiteY111" fmla="*/ 14169571 h 17484271"/>
                <a:gd name="connsiteX112" fmla="*/ 8715376 w 18526124"/>
                <a:gd name="connsiteY112" fmla="*/ 14007646 h 17484271"/>
                <a:gd name="connsiteX113" fmla="*/ 8191500 w 18526124"/>
                <a:gd name="connsiteY113" fmla="*/ 13759996 h 17484271"/>
                <a:gd name="connsiteX114" fmla="*/ 7620000 w 18526124"/>
                <a:gd name="connsiteY114" fmla="*/ 13388521 h 17484271"/>
                <a:gd name="connsiteX115" fmla="*/ 7400924 w 18526124"/>
                <a:gd name="connsiteY115" fmla="*/ 13064671 h 17484271"/>
                <a:gd name="connsiteX116" fmla="*/ 7000876 w 18526124"/>
                <a:gd name="connsiteY116" fmla="*/ 13007521 h 17484271"/>
                <a:gd name="connsiteX117" fmla="*/ 6896100 w 18526124"/>
                <a:gd name="connsiteY117" fmla="*/ 13007521 h 17484271"/>
                <a:gd name="connsiteX118" fmla="*/ 6543676 w 18526124"/>
                <a:gd name="connsiteY118" fmla="*/ 12588421 h 17484271"/>
                <a:gd name="connsiteX119" fmla="*/ 5789984 w 18526124"/>
                <a:gd name="connsiteY119" fmla="*/ 12371735 h 17484271"/>
                <a:gd name="connsiteX120" fmla="*/ 4991100 w 18526124"/>
                <a:gd name="connsiteY120" fmla="*/ 12607471 h 17484271"/>
                <a:gd name="connsiteX121" fmla="*/ 4352924 w 18526124"/>
                <a:gd name="connsiteY121" fmla="*/ 13131346 h 17484271"/>
                <a:gd name="connsiteX122" fmla="*/ 4219576 w 18526124"/>
                <a:gd name="connsiteY122" fmla="*/ 13159921 h 17484271"/>
                <a:gd name="connsiteX123" fmla="*/ 3781424 w 18526124"/>
                <a:gd name="connsiteY123" fmla="*/ 13721896 h 17484271"/>
                <a:gd name="connsiteX124" fmla="*/ 3629024 w 18526124"/>
                <a:gd name="connsiteY124" fmla="*/ 13683796 h 17484271"/>
                <a:gd name="connsiteX125" fmla="*/ 3505200 w 18526124"/>
                <a:gd name="connsiteY125" fmla="*/ 13417096 h 17484271"/>
                <a:gd name="connsiteX126" fmla="*/ 3409948 w 18526124"/>
                <a:gd name="connsiteY126" fmla="*/ 13064671 h 17484271"/>
                <a:gd name="connsiteX127" fmla="*/ 3048000 w 18526124"/>
                <a:gd name="connsiteY127" fmla="*/ 12902746 h 17484271"/>
                <a:gd name="connsiteX128" fmla="*/ 3086100 w 18526124"/>
                <a:gd name="connsiteY128" fmla="*/ 12759871 h 17484271"/>
                <a:gd name="connsiteX129" fmla="*/ 2752724 w 18526124"/>
                <a:gd name="connsiteY129" fmla="*/ 12531271 h 17484271"/>
                <a:gd name="connsiteX130" fmla="*/ 2476500 w 18526124"/>
                <a:gd name="connsiteY130" fmla="*/ 12655096 h 17484271"/>
                <a:gd name="connsiteX131" fmla="*/ 2324100 w 18526124"/>
                <a:gd name="connsiteY131" fmla="*/ 12531271 h 17484271"/>
                <a:gd name="connsiteX132" fmla="*/ 2152652 w 18526124"/>
                <a:gd name="connsiteY132" fmla="*/ 12588421 h 17484271"/>
                <a:gd name="connsiteX133" fmla="*/ 2101048 w 18526124"/>
                <a:gd name="connsiteY133" fmla="*/ 12582438 h 17484271"/>
                <a:gd name="connsiteX134" fmla="*/ 1704976 w 18526124"/>
                <a:gd name="connsiteY134" fmla="*/ 13102771 h 17484271"/>
                <a:gd name="connsiteX135" fmla="*/ 1552576 w 18526124"/>
                <a:gd name="connsiteY135" fmla="*/ 13779046 h 17484271"/>
                <a:gd name="connsiteX136" fmla="*/ 1619252 w 18526124"/>
                <a:gd name="connsiteY136" fmla="*/ 14007646 h 17484271"/>
                <a:gd name="connsiteX137" fmla="*/ 1924052 w 18526124"/>
                <a:gd name="connsiteY137" fmla="*/ 14045746 h 17484271"/>
                <a:gd name="connsiteX138" fmla="*/ 2324100 w 18526124"/>
                <a:gd name="connsiteY138" fmla="*/ 14474371 h 17484271"/>
                <a:gd name="connsiteX139" fmla="*/ 2486024 w 18526124"/>
                <a:gd name="connsiteY139" fmla="*/ 14550571 h 17484271"/>
                <a:gd name="connsiteX140" fmla="*/ 2886076 w 18526124"/>
                <a:gd name="connsiteY140" fmla="*/ 14407696 h 17484271"/>
                <a:gd name="connsiteX141" fmla="*/ 3048000 w 18526124"/>
                <a:gd name="connsiteY141" fmla="*/ 14493421 h 17484271"/>
                <a:gd name="connsiteX142" fmla="*/ 3190876 w 18526124"/>
                <a:gd name="connsiteY142" fmla="*/ 14874421 h 17484271"/>
                <a:gd name="connsiteX143" fmla="*/ 3467100 w 18526124"/>
                <a:gd name="connsiteY143" fmla="*/ 15026821 h 17484271"/>
                <a:gd name="connsiteX144" fmla="*/ 3581400 w 18526124"/>
                <a:gd name="connsiteY144" fmla="*/ 15331621 h 17484271"/>
                <a:gd name="connsiteX145" fmla="*/ 3943348 w 18526124"/>
                <a:gd name="connsiteY145" fmla="*/ 15407821 h 17484271"/>
                <a:gd name="connsiteX146" fmla="*/ 4219576 w 18526124"/>
                <a:gd name="connsiteY146" fmla="*/ 15579271 h 17484271"/>
                <a:gd name="connsiteX147" fmla="*/ 4200524 w 18526124"/>
                <a:gd name="connsiteY147" fmla="*/ 15684046 h 17484271"/>
                <a:gd name="connsiteX148" fmla="*/ 4333876 w 18526124"/>
                <a:gd name="connsiteY148" fmla="*/ 15750721 h 17484271"/>
                <a:gd name="connsiteX149" fmla="*/ 4343400 w 18526124"/>
                <a:gd name="connsiteY149" fmla="*/ 15826921 h 17484271"/>
                <a:gd name="connsiteX150" fmla="*/ 4229100 w 18526124"/>
                <a:gd name="connsiteY150" fmla="*/ 15903121 h 17484271"/>
                <a:gd name="connsiteX151" fmla="*/ 4067176 w 18526124"/>
                <a:gd name="connsiteY151" fmla="*/ 15865021 h 17484271"/>
                <a:gd name="connsiteX152" fmla="*/ 4000500 w 18526124"/>
                <a:gd name="connsiteY152" fmla="*/ 16103146 h 17484271"/>
                <a:gd name="connsiteX153" fmla="*/ 3657600 w 18526124"/>
                <a:gd name="connsiteY153" fmla="*/ 16207921 h 17484271"/>
                <a:gd name="connsiteX154" fmla="*/ 3581400 w 18526124"/>
                <a:gd name="connsiteY154" fmla="*/ 16036471 h 17484271"/>
                <a:gd name="connsiteX155" fmla="*/ 3028948 w 18526124"/>
                <a:gd name="connsiteY155" fmla="*/ 15941221 h 17484271"/>
                <a:gd name="connsiteX156" fmla="*/ 2914652 w 18526124"/>
                <a:gd name="connsiteY156" fmla="*/ 16036471 h 17484271"/>
                <a:gd name="connsiteX157" fmla="*/ 2895600 w 18526124"/>
                <a:gd name="connsiteY157" fmla="*/ 15779296 h 17484271"/>
                <a:gd name="connsiteX158" fmla="*/ 2752724 w 18526124"/>
                <a:gd name="connsiteY158" fmla="*/ 15693571 h 17484271"/>
                <a:gd name="connsiteX159" fmla="*/ 2628900 w 18526124"/>
                <a:gd name="connsiteY159" fmla="*/ 15760246 h 17484271"/>
                <a:gd name="connsiteX160" fmla="*/ 2514600 w 18526124"/>
                <a:gd name="connsiteY160" fmla="*/ 16065046 h 17484271"/>
                <a:gd name="connsiteX161" fmla="*/ 2362200 w 18526124"/>
                <a:gd name="connsiteY161" fmla="*/ 16150771 h 17484271"/>
                <a:gd name="connsiteX162" fmla="*/ 2095500 w 18526124"/>
                <a:gd name="connsiteY162" fmla="*/ 16236496 h 17484271"/>
                <a:gd name="connsiteX163" fmla="*/ 2028824 w 18526124"/>
                <a:gd name="connsiteY163" fmla="*/ 16312696 h 17484271"/>
                <a:gd name="connsiteX164" fmla="*/ 2028824 w 18526124"/>
                <a:gd name="connsiteY164" fmla="*/ 16769896 h 17484271"/>
                <a:gd name="connsiteX165" fmla="*/ 2047876 w 18526124"/>
                <a:gd name="connsiteY165" fmla="*/ 16846096 h 17484271"/>
                <a:gd name="connsiteX166" fmla="*/ 1943100 w 18526124"/>
                <a:gd name="connsiteY166" fmla="*/ 16950871 h 17484271"/>
                <a:gd name="connsiteX167" fmla="*/ 1524000 w 18526124"/>
                <a:gd name="connsiteY167" fmla="*/ 17103271 h 17484271"/>
                <a:gd name="connsiteX168" fmla="*/ 1314452 w 18526124"/>
                <a:gd name="connsiteY168" fmla="*/ 17484271 h 17484271"/>
                <a:gd name="connsiteX169" fmla="*/ 1143000 w 18526124"/>
                <a:gd name="connsiteY169" fmla="*/ 17322346 h 17484271"/>
                <a:gd name="connsiteX170" fmla="*/ 933452 w 18526124"/>
                <a:gd name="connsiteY170" fmla="*/ 17379496 h 17484271"/>
                <a:gd name="connsiteX171" fmla="*/ 857252 w 18526124"/>
                <a:gd name="connsiteY171" fmla="*/ 17293771 h 17484271"/>
                <a:gd name="connsiteX172" fmla="*/ 638176 w 18526124"/>
                <a:gd name="connsiteY172" fmla="*/ 16693696 h 17484271"/>
                <a:gd name="connsiteX173" fmla="*/ 733424 w 18526124"/>
                <a:gd name="connsiteY173" fmla="*/ 16293646 h 17484271"/>
                <a:gd name="connsiteX174" fmla="*/ 914400 w 18526124"/>
                <a:gd name="connsiteY174" fmla="*/ 16017421 h 17484271"/>
                <a:gd name="connsiteX175" fmla="*/ 895348 w 18526124"/>
                <a:gd name="connsiteY175" fmla="*/ 15779296 h 17484271"/>
                <a:gd name="connsiteX176" fmla="*/ 1076324 w 18526124"/>
                <a:gd name="connsiteY176" fmla="*/ 15760246 h 17484271"/>
                <a:gd name="connsiteX177" fmla="*/ 1133476 w 18526124"/>
                <a:gd name="connsiteY177" fmla="*/ 14960146 h 17484271"/>
                <a:gd name="connsiteX178" fmla="*/ 733424 w 18526124"/>
                <a:gd name="connsiteY178" fmla="*/ 14474371 h 17484271"/>
                <a:gd name="connsiteX179" fmla="*/ 438148 w 18526124"/>
                <a:gd name="connsiteY179" fmla="*/ 14407696 h 17484271"/>
                <a:gd name="connsiteX180" fmla="*/ 333376 w 18526124"/>
                <a:gd name="connsiteY180" fmla="*/ 14083846 h 17484271"/>
                <a:gd name="connsiteX181" fmla="*/ 76200 w 18526124"/>
                <a:gd name="connsiteY181" fmla="*/ 14055271 h 17484271"/>
                <a:gd name="connsiteX182" fmla="*/ 38100 w 18526124"/>
                <a:gd name="connsiteY182" fmla="*/ 13931446 h 17484271"/>
                <a:gd name="connsiteX183" fmla="*/ 76200 w 18526124"/>
                <a:gd name="connsiteY183" fmla="*/ 13845721 h 17484271"/>
                <a:gd name="connsiteX184" fmla="*/ 0 w 18526124"/>
                <a:gd name="connsiteY184" fmla="*/ 13655221 h 17484271"/>
                <a:gd name="connsiteX185" fmla="*/ 47624 w 18526124"/>
                <a:gd name="connsiteY185" fmla="*/ 13531396 h 17484271"/>
                <a:gd name="connsiteX186" fmla="*/ 161924 w 18526124"/>
                <a:gd name="connsiteY186" fmla="*/ 13407571 h 17484271"/>
                <a:gd name="connsiteX187" fmla="*/ 219076 w 18526124"/>
                <a:gd name="connsiteY187" fmla="*/ 13188496 h 17484271"/>
                <a:gd name="connsiteX188" fmla="*/ 247652 w 18526124"/>
                <a:gd name="connsiteY188" fmla="*/ 12969421 h 17484271"/>
                <a:gd name="connsiteX189" fmla="*/ 161924 w 18526124"/>
                <a:gd name="connsiteY189" fmla="*/ 12512221 h 17484271"/>
                <a:gd name="connsiteX190" fmla="*/ 133348 w 18526124"/>
                <a:gd name="connsiteY190" fmla="*/ 12436021 h 17484271"/>
                <a:gd name="connsiteX191" fmla="*/ 209548 w 18526124"/>
                <a:gd name="connsiteY191" fmla="*/ 12312196 h 17484271"/>
                <a:gd name="connsiteX192" fmla="*/ 237016 w 18526124"/>
                <a:gd name="connsiteY192" fmla="*/ 12313445 h 17484271"/>
                <a:gd name="connsiteX193" fmla="*/ 457200 w 18526124"/>
                <a:gd name="connsiteY193" fmla="*/ 12131221 h 17484271"/>
                <a:gd name="connsiteX194" fmla="*/ 781052 w 18526124"/>
                <a:gd name="connsiteY194" fmla="*/ 12140746 h 17484271"/>
                <a:gd name="connsiteX195" fmla="*/ 904876 w 18526124"/>
                <a:gd name="connsiteY195" fmla="*/ 12074071 h 17484271"/>
                <a:gd name="connsiteX196" fmla="*/ 1019176 w 18526124"/>
                <a:gd name="connsiteY196" fmla="*/ 11883571 h 17484271"/>
                <a:gd name="connsiteX197" fmla="*/ 1162052 w 18526124"/>
                <a:gd name="connsiteY197" fmla="*/ 11883571 h 17484271"/>
                <a:gd name="connsiteX198" fmla="*/ 1171576 w 18526124"/>
                <a:gd name="connsiteY198" fmla="*/ 11778796 h 17484271"/>
                <a:gd name="connsiteX199" fmla="*/ 1266824 w 18526124"/>
                <a:gd name="connsiteY199" fmla="*/ 11597821 h 17484271"/>
                <a:gd name="connsiteX200" fmla="*/ 1390652 w 18526124"/>
                <a:gd name="connsiteY200" fmla="*/ 11693071 h 17484271"/>
                <a:gd name="connsiteX201" fmla="*/ 1466852 w 18526124"/>
                <a:gd name="connsiteY201" fmla="*/ 11788321 h 17484271"/>
                <a:gd name="connsiteX202" fmla="*/ 1657348 w 18526124"/>
                <a:gd name="connsiteY202" fmla="*/ 11750221 h 17484271"/>
                <a:gd name="connsiteX203" fmla="*/ 1666876 w 18526124"/>
                <a:gd name="connsiteY203" fmla="*/ 11502571 h 17484271"/>
                <a:gd name="connsiteX204" fmla="*/ 1800224 w 18526124"/>
                <a:gd name="connsiteY204" fmla="*/ 11378746 h 17484271"/>
                <a:gd name="connsiteX205" fmla="*/ 1981200 w 18526124"/>
                <a:gd name="connsiteY205" fmla="*/ 11083471 h 17484271"/>
                <a:gd name="connsiteX206" fmla="*/ 2314576 w 18526124"/>
                <a:gd name="connsiteY206" fmla="*/ 10864396 h 17484271"/>
                <a:gd name="connsiteX207" fmla="*/ 2343148 w 18526124"/>
                <a:gd name="connsiteY207" fmla="*/ 10759621 h 17484271"/>
                <a:gd name="connsiteX208" fmla="*/ 2247900 w 18526124"/>
                <a:gd name="connsiteY208" fmla="*/ 10635796 h 17484271"/>
                <a:gd name="connsiteX209" fmla="*/ 2019300 w 18526124"/>
                <a:gd name="connsiteY209" fmla="*/ 10273846 h 17484271"/>
                <a:gd name="connsiteX210" fmla="*/ 1695452 w 18526124"/>
                <a:gd name="connsiteY210" fmla="*/ 9883321 h 17484271"/>
                <a:gd name="connsiteX211" fmla="*/ 1800224 w 18526124"/>
                <a:gd name="connsiteY211" fmla="*/ 9559471 h 17484271"/>
                <a:gd name="connsiteX212" fmla="*/ 1781176 w 18526124"/>
                <a:gd name="connsiteY212" fmla="*/ 9426121 h 17484271"/>
                <a:gd name="connsiteX213" fmla="*/ 2028824 w 18526124"/>
                <a:gd name="connsiteY213" fmla="*/ 9445171 h 17484271"/>
                <a:gd name="connsiteX214" fmla="*/ 2105024 w 18526124"/>
                <a:gd name="connsiteY214" fmla="*/ 9407071 h 17484271"/>
                <a:gd name="connsiteX215" fmla="*/ 2162176 w 18526124"/>
                <a:gd name="connsiteY215" fmla="*/ 9283246 h 17484271"/>
                <a:gd name="connsiteX216" fmla="*/ 2247900 w 18526124"/>
                <a:gd name="connsiteY216" fmla="*/ 9283246 h 17484271"/>
                <a:gd name="connsiteX217" fmla="*/ 2524124 w 18526124"/>
                <a:gd name="connsiteY217" fmla="*/ 9559471 h 17484271"/>
                <a:gd name="connsiteX218" fmla="*/ 2619376 w 18526124"/>
                <a:gd name="connsiteY218" fmla="*/ 9559471 h 17484271"/>
                <a:gd name="connsiteX219" fmla="*/ 2705100 w 18526124"/>
                <a:gd name="connsiteY219" fmla="*/ 9635671 h 17484271"/>
                <a:gd name="connsiteX220" fmla="*/ 2695576 w 18526124"/>
                <a:gd name="connsiteY220" fmla="*/ 9759496 h 17484271"/>
                <a:gd name="connsiteX221" fmla="*/ 3105148 w 18526124"/>
                <a:gd name="connsiteY221" fmla="*/ 9930946 h 17484271"/>
                <a:gd name="connsiteX222" fmla="*/ 3181348 w 18526124"/>
                <a:gd name="connsiteY222" fmla="*/ 10035721 h 17484271"/>
                <a:gd name="connsiteX223" fmla="*/ 3371852 w 18526124"/>
                <a:gd name="connsiteY223" fmla="*/ 9940471 h 17484271"/>
                <a:gd name="connsiteX224" fmla="*/ 3457576 w 18526124"/>
                <a:gd name="connsiteY224" fmla="*/ 9959521 h 17484271"/>
                <a:gd name="connsiteX225" fmla="*/ 3571876 w 18526124"/>
                <a:gd name="connsiteY225" fmla="*/ 9940471 h 17484271"/>
                <a:gd name="connsiteX226" fmla="*/ 3743324 w 18526124"/>
                <a:gd name="connsiteY226" fmla="*/ 9807121 h 17484271"/>
                <a:gd name="connsiteX227" fmla="*/ 3819524 w 18526124"/>
                <a:gd name="connsiteY227" fmla="*/ 9807121 h 17484271"/>
                <a:gd name="connsiteX228" fmla="*/ 3857624 w 18526124"/>
                <a:gd name="connsiteY228" fmla="*/ 10054771 h 17484271"/>
                <a:gd name="connsiteX229" fmla="*/ 4314824 w 18526124"/>
                <a:gd name="connsiteY229" fmla="*/ 10235746 h 17484271"/>
                <a:gd name="connsiteX230" fmla="*/ 4705348 w 18526124"/>
                <a:gd name="connsiteY230" fmla="*/ 10045246 h 17484271"/>
                <a:gd name="connsiteX231" fmla="*/ 5048252 w 18526124"/>
                <a:gd name="connsiteY231" fmla="*/ 9473746 h 17484271"/>
                <a:gd name="connsiteX232" fmla="*/ 5115828 w 18526124"/>
                <a:gd name="connsiteY232" fmla="*/ 9113329 h 17484271"/>
                <a:gd name="connsiteX233" fmla="*/ 5096328 w 18526124"/>
                <a:gd name="connsiteY233" fmla="*/ 9114971 h 17484271"/>
                <a:gd name="connsiteX234" fmla="*/ 4835072 w 18526124"/>
                <a:gd name="connsiteY234" fmla="*/ 8636001 h 17484271"/>
                <a:gd name="connsiteX235" fmla="*/ 4965700 w 18526124"/>
                <a:gd name="connsiteY235" fmla="*/ 8418286 h 17484271"/>
                <a:gd name="connsiteX236" fmla="*/ 4965700 w 18526124"/>
                <a:gd name="connsiteY236" fmla="*/ 8287658 h 17484271"/>
                <a:gd name="connsiteX237" fmla="*/ 4864100 w 18526124"/>
                <a:gd name="connsiteY237" fmla="*/ 8186058 h 17484271"/>
                <a:gd name="connsiteX238" fmla="*/ 4747988 w 18526124"/>
                <a:gd name="connsiteY238" fmla="*/ 7779658 h 17484271"/>
                <a:gd name="connsiteX239" fmla="*/ 4849588 w 18526124"/>
                <a:gd name="connsiteY239" fmla="*/ 7634515 h 17484271"/>
                <a:gd name="connsiteX240" fmla="*/ 4849588 w 18526124"/>
                <a:gd name="connsiteY240" fmla="*/ 7547429 h 17484271"/>
                <a:gd name="connsiteX241" fmla="*/ 4994728 w 18526124"/>
                <a:gd name="connsiteY241" fmla="*/ 7474858 h 17484271"/>
                <a:gd name="connsiteX242" fmla="*/ 5255988 w 18526124"/>
                <a:gd name="connsiteY242" fmla="*/ 7315201 h 17484271"/>
                <a:gd name="connsiteX243" fmla="*/ 5343072 w 18526124"/>
                <a:gd name="connsiteY243" fmla="*/ 7344229 h 17484271"/>
                <a:gd name="connsiteX244" fmla="*/ 5618844 w 18526124"/>
                <a:gd name="connsiteY244" fmla="*/ 7112002 h 17484271"/>
                <a:gd name="connsiteX245" fmla="*/ 5807528 w 18526124"/>
                <a:gd name="connsiteY245" fmla="*/ 6473371 h 17484271"/>
                <a:gd name="connsiteX246" fmla="*/ 5763988 w 18526124"/>
                <a:gd name="connsiteY246" fmla="*/ 5268687 h 17484271"/>
                <a:gd name="connsiteX247" fmla="*/ 5952672 w 18526124"/>
                <a:gd name="connsiteY247" fmla="*/ 5094514 h 17484271"/>
                <a:gd name="connsiteX248" fmla="*/ 5996212 w 18526124"/>
                <a:gd name="connsiteY248" fmla="*/ 4920344 h 17484271"/>
                <a:gd name="connsiteX249" fmla="*/ 6083300 w 18526124"/>
                <a:gd name="connsiteY249" fmla="*/ 4688116 h 17484271"/>
                <a:gd name="connsiteX250" fmla="*/ 6155872 w 18526124"/>
                <a:gd name="connsiteY250" fmla="*/ 4267202 h 17484271"/>
                <a:gd name="connsiteX251" fmla="*/ 6228444 w 18526124"/>
                <a:gd name="connsiteY251" fmla="*/ 3744687 h 17484271"/>
                <a:gd name="connsiteX252" fmla="*/ 5996212 w 18526124"/>
                <a:gd name="connsiteY252" fmla="*/ 2525485 h 17484271"/>
                <a:gd name="connsiteX253" fmla="*/ 5546272 w 18526124"/>
                <a:gd name="connsiteY253" fmla="*/ 1509485 h 17484271"/>
                <a:gd name="connsiteX254" fmla="*/ 5531756 w 18526124"/>
                <a:gd name="connsiteY254" fmla="*/ 1248228 h 17484271"/>
                <a:gd name="connsiteX255" fmla="*/ 5662388 w 18526124"/>
                <a:gd name="connsiteY255" fmla="*/ 1045028 h 17484271"/>
                <a:gd name="connsiteX256" fmla="*/ 5662388 w 18526124"/>
                <a:gd name="connsiteY256" fmla="*/ 972457 h 17484271"/>
                <a:gd name="connsiteX257" fmla="*/ 5749472 w 18526124"/>
                <a:gd name="connsiteY257" fmla="*/ 769257 h 17484271"/>
                <a:gd name="connsiteX258" fmla="*/ 5691412 w 18526124"/>
                <a:gd name="connsiteY258" fmla="*/ 595085 h 17484271"/>
                <a:gd name="connsiteX259" fmla="*/ 5705928 w 18526124"/>
                <a:gd name="connsiteY259" fmla="*/ 362857 h 17484271"/>
                <a:gd name="connsiteX260" fmla="*/ 5952672 w 18526124"/>
                <a:gd name="connsiteY260" fmla="*/ 551542 h 17484271"/>
                <a:gd name="connsiteX261" fmla="*/ 6083300 w 18526124"/>
                <a:gd name="connsiteY261" fmla="*/ 595085 h 17484271"/>
                <a:gd name="connsiteX262" fmla="*/ 6359072 w 18526124"/>
                <a:gd name="connsiteY262" fmla="*/ 478971 h 17484271"/>
                <a:gd name="connsiteX263" fmla="*/ 6431644 w 18526124"/>
                <a:gd name="connsiteY263" fmla="*/ 348342 h 17484271"/>
                <a:gd name="connsiteX264" fmla="*/ 6489700 w 18526124"/>
                <a:gd name="connsiteY264" fmla="*/ 87085 h 17484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</a:cxnLst>
              <a:rect l="l" t="t" r="r" b="b"/>
              <a:pathLst>
                <a:path w="18526124" h="17484271">
                  <a:moveTo>
                    <a:pt x="6663872" y="0"/>
                  </a:moveTo>
                  <a:lnTo>
                    <a:pt x="6779988" y="217714"/>
                  </a:lnTo>
                  <a:lnTo>
                    <a:pt x="6939644" y="348342"/>
                  </a:lnTo>
                  <a:lnTo>
                    <a:pt x="7012212" y="609600"/>
                  </a:lnTo>
                  <a:lnTo>
                    <a:pt x="7375072" y="798285"/>
                  </a:lnTo>
                  <a:lnTo>
                    <a:pt x="8318500" y="2061028"/>
                  </a:lnTo>
                  <a:lnTo>
                    <a:pt x="8405588" y="2133600"/>
                  </a:lnTo>
                  <a:lnTo>
                    <a:pt x="8536212" y="2423885"/>
                  </a:lnTo>
                  <a:lnTo>
                    <a:pt x="8594272" y="2496457"/>
                  </a:lnTo>
                  <a:lnTo>
                    <a:pt x="8637812" y="2685142"/>
                  </a:lnTo>
                  <a:lnTo>
                    <a:pt x="8841012" y="2830285"/>
                  </a:lnTo>
                  <a:lnTo>
                    <a:pt x="8928100" y="3004458"/>
                  </a:lnTo>
                  <a:lnTo>
                    <a:pt x="9232900" y="3556000"/>
                  </a:lnTo>
                  <a:lnTo>
                    <a:pt x="9668328" y="3889830"/>
                  </a:lnTo>
                  <a:lnTo>
                    <a:pt x="9929588" y="4281714"/>
                  </a:lnTo>
                  <a:lnTo>
                    <a:pt x="10960100" y="5036457"/>
                  </a:lnTo>
                  <a:lnTo>
                    <a:pt x="11061700" y="5239657"/>
                  </a:lnTo>
                  <a:lnTo>
                    <a:pt x="11961588" y="5747657"/>
                  </a:lnTo>
                  <a:lnTo>
                    <a:pt x="13761356" y="6183085"/>
                  </a:lnTo>
                  <a:lnTo>
                    <a:pt x="13790388" y="6473371"/>
                  </a:lnTo>
                  <a:lnTo>
                    <a:pt x="13906500" y="6560457"/>
                  </a:lnTo>
                  <a:lnTo>
                    <a:pt x="13993588" y="6749142"/>
                  </a:lnTo>
                  <a:lnTo>
                    <a:pt x="14937012" y="7010400"/>
                  </a:lnTo>
                  <a:lnTo>
                    <a:pt x="15488556" y="6923314"/>
                  </a:lnTo>
                  <a:lnTo>
                    <a:pt x="15807872" y="6473371"/>
                  </a:lnTo>
                  <a:lnTo>
                    <a:pt x="16083644" y="6284686"/>
                  </a:lnTo>
                  <a:lnTo>
                    <a:pt x="16112672" y="6197600"/>
                  </a:lnTo>
                  <a:lnTo>
                    <a:pt x="16591644" y="5776686"/>
                  </a:lnTo>
                  <a:lnTo>
                    <a:pt x="16707756" y="5515428"/>
                  </a:lnTo>
                  <a:lnTo>
                    <a:pt x="17027072" y="5109028"/>
                  </a:lnTo>
                  <a:lnTo>
                    <a:pt x="17085128" y="5138059"/>
                  </a:lnTo>
                  <a:lnTo>
                    <a:pt x="17128672" y="5471885"/>
                  </a:lnTo>
                  <a:lnTo>
                    <a:pt x="17041588" y="5660571"/>
                  </a:lnTo>
                  <a:lnTo>
                    <a:pt x="17012556" y="5907314"/>
                  </a:lnTo>
                  <a:lnTo>
                    <a:pt x="16881928" y="6066972"/>
                  </a:lnTo>
                  <a:lnTo>
                    <a:pt x="16722272" y="6386285"/>
                  </a:lnTo>
                  <a:lnTo>
                    <a:pt x="16315872" y="6937829"/>
                  </a:lnTo>
                  <a:lnTo>
                    <a:pt x="16315872" y="7184572"/>
                  </a:lnTo>
                  <a:lnTo>
                    <a:pt x="16243300" y="7416801"/>
                  </a:lnTo>
                  <a:lnTo>
                    <a:pt x="16455304" y="8092564"/>
                  </a:lnTo>
                  <a:lnTo>
                    <a:pt x="16630652" y="8206921"/>
                  </a:lnTo>
                  <a:lnTo>
                    <a:pt x="16630652" y="8330746"/>
                  </a:lnTo>
                  <a:lnTo>
                    <a:pt x="16725900" y="8435521"/>
                  </a:lnTo>
                  <a:lnTo>
                    <a:pt x="16735424" y="8721271"/>
                  </a:lnTo>
                  <a:lnTo>
                    <a:pt x="16878300" y="8940346"/>
                  </a:lnTo>
                  <a:lnTo>
                    <a:pt x="17059276" y="9397546"/>
                  </a:lnTo>
                  <a:lnTo>
                    <a:pt x="17211676" y="9540421"/>
                  </a:lnTo>
                  <a:lnTo>
                    <a:pt x="17268824" y="9635671"/>
                  </a:lnTo>
                  <a:lnTo>
                    <a:pt x="17535524" y="9711871"/>
                  </a:lnTo>
                  <a:lnTo>
                    <a:pt x="17649824" y="9521371"/>
                  </a:lnTo>
                  <a:lnTo>
                    <a:pt x="17811748" y="9454696"/>
                  </a:lnTo>
                  <a:lnTo>
                    <a:pt x="17859376" y="9368971"/>
                  </a:lnTo>
                  <a:lnTo>
                    <a:pt x="17983200" y="9292771"/>
                  </a:lnTo>
                  <a:lnTo>
                    <a:pt x="18078452" y="9178471"/>
                  </a:lnTo>
                  <a:lnTo>
                    <a:pt x="18278476" y="9235621"/>
                  </a:lnTo>
                  <a:lnTo>
                    <a:pt x="18364200" y="9149896"/>
                  </a:lnTo>
                  <a:lnTo>
                    <a:pt x="18526124" y="9187996"/>
                  </a:lnTo>
                  <a:lnTo>
                    <a:pt x="18488024" y="9273721"/>
                  </a:lnTo>
                  <a:lnTo>
                    <a:pt x="18354676" y="9397546"/>
                  </a:lnTo>
                  <a:lnTo>
                    <a:pt x="18278476" y="9416596"/>
                  </a:lnTo>
                  <a:lnTo>
                    <a:pt x="18097500" y="9521371"/>
                  </a:lnTo>
                  <a:lnTo>
                    <a:pt x="18040348" y="9473746"/>
                  </a:lnTo>
                  <a:lnTo>
                    <a:pt x="17973676" y="9483271"/>
                  </a:lnTo>
                  <a:lnTo>
                    <a:pt x="17830800" y="9645196"/>
                  </a:lnTo>
                  <a:lnTo>
                    <a:pt x="17735548" y="9816646"/>
                  </a:lnTo>
                  <a:lnTo>
                    <a:pt x="17735548" y="9959521"/>
                  </a:lnTo>
                  <a:lnTo>
                    <a:pt x="17668876" y="10016671"/>
                  </a:lnTo>
                  <a:lnTo>
                    <a:pt x="17573624" y="10083346"/>
                  </a:lnTo>
                  <a:lnTo>
                    <a:pt x="17335500" y="10026196"/>
                  </a:lnTo>
                  <a:lnTo>
                    <a:pt x="16983076" y="10092871"/>
                  </a:lnTo>
                  <a:lnTo>
                    <a:pt x="16840200" y="10121446"/>
                  </a:lnTo>
                  <a:lnTo>
                    <a:pt x="16668748" y="10273846"/>
                  </a:lnTo>
                  <a:lnTo>
                    <a:pt x="16611600" y="10283371"/>
                  </a:lnTo>
                  <a:lnTo>
                    <a:pt x="16525876" y="10178596"/>
                  </a:lnTo>
                  <a:lnTo>
                    <a:pt x="16363948" y="10283371"/>
                  </a:lnTo>
                  <a:lnTo>
                    <a:pt x="16363948" y="10464346"/>
                  </a:lnTo>
                  <a:lnTo>
                    <a:pt x="16287748" y="10531021"/>
                  </a:lnTo>
                  <a:lnTo>
                    <a:pt x="16278224" y="10616746"/>
                  </a:lnTo>
                  <a:lnTo>
                    <a:pt x="16125824" y="10711996"/>
                  </a:lnTo>
                  <a:lnTo>
                    <a:pt x="16097252" y="10826296"/>
                  </a:lnTo>
                  <a:lnTo>
                    <a:pt x="15916276" y="10921546"/>
                  </a:lnTo>
                  <a:lnTo>
                    <a:pt x="15621000" y="10845346"/>
                  </a:lnTo>
                  <a:lnTo>
                    <a:pt x="15525748" y="10702471"/>
                  </a:lnTo>
                  <a:lnTo>
                    <a:pt x="15544800" y="10607221"/>
                  </a:lnTo>
                  <a:lnTo>
                    <a:pt x="15392400" y="10578646"/>
                  </a:lnTo>
                  <a:lnTo>
                    <a:pt x="15297148" y="10664371"/>
                  </a:lnTo>
                  <a:lnTo>
                    <a:pt x="15182852" y="10959646"/>
                  </a:lnTo>
                  <a:lnTo>
                    <a:pt x="15411452" y="11112046"/>
                  </a:lnTo>
                  <a:lnTo>
                    <a:pt x="15001876" y="11064421"/>
                  </a:lnTo>
                  <a:lnTo>
                    <a:pt x="14678024" y="11007271"/>
                  </a:lnTo>
                  <a:lnTo>
                    <a:pt x="14420852" y="11092996"/>
                  </a:lnTo>
                  <a:lnTo>
                    <a:pt x="14116052" y="10978696"/>
                  </a:lnTo>
                  <a:lnTo>
                    <a:pt x="14116052" y="10892971"/>
                  </a:lnTo>
                  <a:lnTo>
                    <a:pt x="13935076" y="10807246"/>
                  </a:lnTo>
                  <a:lnTo>
                    <a:pt x="13430252" y="10892971"/>
                  </a:lnTo>
                  <a:lnTo>
                    <a:pt x="12439616" y="11624373"/>
                  </a:lnTo>
                  <a:lnTo>
                    <a:pt x="12439652" y="11626396"/>
                  </a:lnTo>
                  <a:lnTo>
                    <a:pt x="11706224" y="12293146"/>
                  </a:lnTo>
                  <a:lnTo>
                    <a:pt x="10982324" y="13464721"/>
                  </a:lnTo>
                  <a:lnTo>
                    <a:pt x="10868024" y="14026696"/>
                  </a:lnTo>
                  <a:lnTo>
                    <a:pt x="10925176" y="14245771"/>
                  </a:lnTo>
                  <a:lnTo>
                    <a:pt x="10858500" y="14855371"/>
                  </a:lnTo>
                  <a:lnTo>
                    <a:pt x="10668000" y="15064921"/>
                  </a:lnTo>
                  <a:lnTo>
                    <a:pt x="10677524" y="15350671"/>
                  </a:lnTo>
                  <a:lnTo>
                    <a:pt x="10544176" y="15169696"/>
                  </a:lnTo>
                  <a:lnTo>
                    <a:pt x="10439400" y="15083971"/>
                  </a:lnTo>
                  <a:lnTo>
                    <a:pt x="10353676" y="14883946"/>
                  </a:lnTo>
                  <a:lnTo>
                    <a:pt x="9915524" y="14607721"/>
                  </a:lnTo>
                  <a:lnTo>
                    <a:pt x="9839324" y="14464846"/>
                  </a:lnTo>
                  <a:lnTo>
                    <a:pt x="9334500" y="14379121"/>
                  </a:lnTo>
                  <a:lnTo>
                    <a:pt x="9096376" y="14217196"/>
                  </a:lnTo>
                  <a:lnTo>
                    <a:pt x="8867776" y="14169571"/>
                  </a:lnTo>
                  <a:lnTo>
                    <a:pt x="8715376" y="14007646"/>
                  </a:lnTo>
                  <a:lnTo>
                    <a:pt x="8191500" y="13759996"/>
                  </a:lnTo>
                  <a:lnTo>
                    <a:pt x="7620000" y="13388521"/>
                  </a:lnTo>
                  <a:lnTo>
                    <a:pt x="7400924" y="13064671"/>
                  </a:lnTo>
                  <a:lnTo>
                    <a:pt x="7000876" y="13007521"/>
                  </a:lnTo>
                  <a:lnTo>
                    <a:pt x="6896100" y="13007521"/>
                  </a:lnTo>
                  <a:lnTo>
                    <a:pt x="6543676" y="12588421"/>
                  </a:lnTo>
                  <a:lnTo>
                    <a:pt x="5789984" y="12371735"/>
                  </a:lnTo>
                  <a:lnTo>
                    <a:pt x="4991100" y="12607471"/>
                  </a:lnTo>
                  <a:lnTo>
                    <a:pt x="4352924" y="13131346"/>
                  </a:lnTo>
                  <a:lnTo>
                    <a:pt x="4219576" y="13159921"/>
                  </a:lnTo>
                  <a:lnTo>
                    <a:pt x="3781424" y="13721896"/>
                  </a:lnTo>
                  <a:lnTo>
                    <a:pt x="3629024" y="13683796"/>
                  </a:lnTo>
                  <a:lnTo>
                    <a:pt x="3505200" y="13417096"/>
                  </a:lnTo>
                  <a:lnTo>
                    <a:pt x="3409948" y="13064671"/>
                  </a:lnTo>
                  <a:lnTo>
                    <a:pt x="3048000" y="12902746"/>
                  </a:lnTo>
                  <a:lnTo>
                    <a:pt x="3086100" y="12759871"/>
                  </a:lnTo>
                  <a:lnTo>
                    <a:pt x="2752724" y="12531271"/>
                  </a:lnTo>
                  <a:lnTo>
                    <a:pt x="2476500" y="12655096"/>
                  </a:lnTo>
                  <a:lnTo>
                    <a:pt x="2324100" y="12531271"/>
                  </a:lnTo>
                  <a:lnTo>
                    <a:pt x="2152652" y="12588421"/>
                  </a:lnTo>
                  <a:lnTo>
                    <a:pt x="2101048" y="12582438"/>
                  </a:lnTo>
                  <a:lnTo>
                    <a:pt x="1704976" y="13102771"/>
                  </a:lnTo>
                  <a:lnTo>
                    <a:pt x="1552576" y="13779046"/>
                  </a:lnTo>
                  <a:lnTo>
                    <a:pt x="1619252" y="14007646"/>
                  </a:lnTo>
                  <a:lnTo>
                    <a:pt x="1924052" y="14045746"/>
                  </a:lnTo>
                  <a:lnTo>
                    <a:pt x="2324100" y="14474371"/>
                  </a:lnTo>
                  <a:lnTo>
                    <a:pt x="2486024" y="14550571"/>
                  </a:lnTo>
                  <a:lnTo>
                    <a:pt x="2886076" y="14407696"/>
                  </a:lnTo>
                  <a:lnTo>
                    <a:pt x="3048000" y="14493421"/>
                  </a:lnTo>
                  <a:lnTo>
                    <a:pt x="3190876" y="14874421"/>
                  </a:lnTo>
                  <a:lnTo>
                    <a:pt x="3467100" y="15026821"/>
                  </a:lnTo>
                  <a:lnTo>
                    <a:pt x="3581400" y="15331621"/>
                  </a:lnTo>
                  <a:lnTo>
                    <a:pt x="3943348" y="15407821"/>
                  </a:lnTo>
                  <a:lnTo>
                    <a:pt x="4219576" y="15579271"/>
                  </a:lnTo>
                  <a:lnTo>
                    <a:pt x="4200524" y="15684046"/>
                  </a:lnTo>
                  <a:lnTo>
                    <a:pt x="4333876" y="15750721"/>
                  </a:lnTo>
                  <a:lnTo>
                    <a:pt x="4343400" y="15826921"/>
                  </a:lnTo>
                  <a:lnTo>
                    <a:pt x="4229100" y="15903121"/>
                  </a:lnTo>
                  <a:lnTo>
                    <a:pt x="4067176" y="15865021"/>
                  </a:lnTo>
                  <a:lnTo>
                    <a:pt x="4000500" y="16103146"/>
                  </a:lnTo>
                  <a:lnTo>
                    <a:pt x="3657600" y="16207921"/>
                  </a:lnTo>
                  <a:lnTo>
                    <a:pt x="3581400" y="16036471"/>
                  </a:lnTo>
                  <a:lnTo>
                    <a:pt x="3028948" y="15941221"/>
                  </a:lnTo>
                  <a:lnTo>
                    <a:pt x="2914652" y="16036471"/>
                  </a:lnTo>
                  <a:lnTo>
                    <a:pt x="2895600" y="15779296"/>
                  </a:lnTo>
                  <a:lnTo>
                    <a:pt x="2752724" y="15693571"/>
                  </a:lnTo>
                  <a:lnTo>
                    <a:pt x="2628900" y="15760246"/>
                  </a:lnTo>
                  <a:lnTo>
                    <a:pt x="2514600" y="16065046"/>
                  </a:lnTo>
                  <a:lnTo>
                    <a:pt x="2362200" y="16150771"/>
                  </a:lnTo>
                  <a:lnTo>
                    <a:pt x="2095500" y="16236496"/>
                  </a:lnTo>
                  <a:lnTo>
                    <a:pt x="2028824" y="16312696"/>
                  </a:lnTo>
                  <a:lnTo>
                    <a:pt x="2028824" y="16769896"/>
                  </a:lnTo>
                  <a:lnTo>
                    <a:pt x="2047876" y="16846096"/>
                  </a:lnTo>
                  <a:lnTo>
                    <a:pt x="1943100" y="16950871"/>
                  </a:lnTo>
                  <a:lnTo>
                    <a:pt x="1524000" y="17103271"/>
                  </a:lnTo>
                  <a:lnTo>
                    <a:pt x="1314452" y="17484271"/>
                  </a:lnTo>
                  <a:lnTo>
                    <a:pt x="1143000" y="17322346"/>
                  </a:lnTo>
                  <a:lnTo>
                    <a:pt x="933452" y="17379496"/>
                  </a:lnTo>
                  <a:lnTo>
                    <a:pt x="857252" y="17293771"/>
                  </a:lnTo>
                  <a:lnTo>
                    <a:pt x="638176" y="16693696"/>
                  </a:lnTo>
                  <a:lnTo>
                    <a:pt x="733424" y="16293646"/>
                  </a:lnTo>
                  <a:lnTo>
                    <a:pt x="914400" y="16017421"/>
                  </a:lnTo>
                  <a:lnTo>
                    <a:pt x="895348" y="15779296"/>
                  </a:lnTo>
                  <a:lnTo>
                    <a:pt x="1076324" y="15760246"/>
                  </a:lnTo>
                  <a:lnTo>
                    <a:pt x="1133476" y="14960146"/>
                  </a:lnTo>
                  <a:lnTo>
                    <a:pt x="733424" y="14474371"/>
                  </a:lnTo>
                  <a:lnTo>
                    <a:pt x="438148" y="14407696"/>
                  </a:lnTo>
                  <a:lnTo>
                    <a:pt x="333376" y="14083846"/>
                  </a:lnTo>
                  <a:lnTo>
                    <a:pt x="76200" y="14055271"/>
                  </a:lnTo>
                  <a:lnTo>
                    <a:pt x="38100" y="13931446"/>
                  </a:lnTo>
                  <a:lnTo>
                    <a:pt x="76200" y="13845721"/>
                  </a:lnTo>
                  <a:lnTo>
                    <a:pt x="0" y="13655221"/>
                  </a:lnTo>
                  <a:lnTo>
                    <a:pt x="47624" y="13531396"/>
                  </a:lnTo>
                  <a:lnTo>
                    <a:pt x="161924" y="13407571"/>
                  </a:lnTo>
                  <a:lnTo>
                    <a:pt x="219076" y="13188496"/>
                  </a:lnTo>
                  <a:lnTo>
                    <a:pt x="247652" y="12969421"/>
                  </a:lnTo>
                  <a:lnTo>
                    <a:pt x="161924" y="12512221"/>
                  </a:lnTo>
                  <a:lnTo>
                    <a:pt x="133348" y="12436021"/>
                  </a:lnTo>
                  <a:lnTo>
                    <a:pt x="209548" y="12312196"/>
                  </a:lnTo>
                  <a:lnTo>
                    <a:pt x="237016" y="12313445"/>
                  </a:lnTo>
                  <a:lnTo>
                    <a:pt x="457200" y="12131221"/>
                  </a:lnTo>
                  <a:lnTo>
                    <a:pt x="781052" y="12140746"/>
                  </a:lnTo>
                  <a:lnTo>
                    <a:pt x="904876" y="12074071"/>
                  </a:lnTo>
                  <a:lnTo>
                    <a:pt x="1019176" y="11883571"/>
                  </a:lnTo>
                  <a:lnTo>
                    <a:pt x="1162052" y="11883571"/>
                  </a:lnTo>
                  <a:lnTo>
                    <a:pt x="1171576" y="11778796"/>
                  </a:lnTo>
                  <a:lnTo>
                    <a:pt x="1266824" y="11597821"/>
                  </a:lnTo>
                  <a:lnTo>
                    <a:pt x="1390652" y="11693071"/>
                  </a:lnTo>
                  <a:lnTo>
                    <a:pt x="1466852" y="11788321"/>
                  </a:lnTo>
                  <a:lnTo>
                    <a:pt x="1657348" y="11750221"/>
                  </a:lnTo>
                  <a:lnTo>
                    <a:pt x="1666876" y="11502571"/>
                  </a:lnTo>
                  <a:lnTo>
                    <a:pt x="1800224" y="11378746"/>
                  </a:lnTo>
                  <a:lnTo>
                    <a:pt x="1981200" y="11083471"/>
                  </a:lnTo>
                  <a:lnTo>
                    <a:pt x="2314576" y="10864396"/>
                  </a:lnTo>
                  <a:lnTo>
                    <a:pt x="2343148" y="10759621"/>
                  </a:lnTo>
                  <a:lnTo>
                    <a:pt x="2247900" y="10635796"/>
                  </a:lnTo>
                  <a:lnTo>
                    <a:pt x="2019300" y="10273846"/>
                  </a:lnTo>
                  <a:lnTo>
                    <a:pt x="1695452" y="9883321"/>
                  </a:lnTo>
                  <a:lnTo>
                    <a:pt x="1800224" y="9559471"/>
                  </a:lnTo>
                  <a:lnTo>
                    <a:pt x="1781176" y="9426121"/>
                  </a:lnTo>
                  <a:lnTo>
                    <a:pt x="2028824" y="9445171"/>
                  </a:lnTo>
                  <a:lnTo>
                    <a:pt x="2105024" y="9407071"/>
                  </a:lnTo>
                  <a:lnTo>
                    <a:pt x="2162176" y="9283246"/>
                  </a:lnTo>
                  <a:lnTo>
                    <a:pt x="2247900" y="9283246"/>
                  </a:lnTo>
                  <a:lnTo>
                    <a:pt x="2524124" y="9559471"/>
                  </a:lnTo>
                  <a:lnTo>
                    <a:pt x="2619376" y="9559471"/>
                  </a:lnTo>
                  <a:lnTo>
                    <a:pt x="2705100" y="9635671"/>
                  </a:lnTo>
                  <a:lnTo>
                    <a:pt x="2695576" y="9759496"/>
                  </a:lnTo>
                  <a:lnTo>
                    <a:pt x="3105148" y="9930946"/>
                  </a:lnTo>
                  <a:lnTo>
                    <a:pt x="3181348" y="10035721"/>
                  </a:lnTo>
                  <a:lnTo>
                    <a:pt x="3371852" y="9940471"/>
                  </a:lnTo>
                  <a:lnTo>
                    <a:pt x="3457576" y="9959521"/>
                  </a:lnTo>
                  <a:lnTo>
                    <a:pt x="3571876" y="9940471"/>
                  </a:lnTo>
                  <a:lnTo>
                    <a:pt x="3743324" y="9807121"/>
                  </a:lnTo>
                  <a:lnTo>
                    <a:pt x="3819524" y="9807121"/>
                  </a:lnTo>
                  <a:lnTo>
                    <a:pt x="3857624" y="10054771"/>
                  </a:lnTo>
                  <a:lnTo>
                    <a:pt x="4314824" y="10235746"/>
                  </a:lnTo>
                  <a:lnTo>
                    <a:pt x="4705348" y="10045246"/>
                  </a:lnTo>
                  <a:lnTo>
                    <a:pt x="5048252" y="9473746"/>
                  </a:lnTo>
                  <a:lnTo>
                    <a:pt x="5115828" y="9113329"/>
                  </a:lnTo>
                  <a:lnTo>
                    <a:pt x="5096328" y="9114971"/>
                  </a:lnTo>
                  <a:lnTo>
                    <a:pt x="4835072" y="8636001"/>
                  </a:lnTo>
                  <a:lnTo>
                    <a:pt x="4965700" y="8418286"/>
                  </a:lnTo>
                  <a:lnTo>
                    <a:pt x="4965700" y="8287658"/>
                  </a:lnTo>
                  <a:lnTo>
                    <a:pt x="4864100" y="8186058"/>
                  </a:lnTo>
                  <a:lnTo>
                    <a:pt x="4747988" y="7779658"/>
                  </a:lnTo>
                  <a:lnTo>
                    <a:pt x="4849588" y="7634515"/>
                  </a:lnTo>
                  <a:lnTo>
                    <a:pt x="4849588" y="7547429"/>
                  </a:lnTo>
                  <a:cubicBezTo>
                    <a:pt x="4984444" y="7472508"/>
                    <a:pt x="4930404" y="7474858"/>
                    <a:pt x="4994728" y="7474858"/>
                  </a:cubicBezTo>
                  <a:lnTo>
                    <a:pt x="5255988" y="7315201"/>
                  </a:lnTo>
                  <a:lnTo>
                    <a:pt x="5343072" y="7344229"/>
                  </a:lnTo>
                  <a:lnTo>
                    <a:pt x="5618844" y="7112002"/>
                  </a:lnTo>
                  <a:lnTo>
                    <a:pt x="5807528" y="6473371"/>
                  </a:lnTo>
                  <a:lnTo>
                    <a:pt x="5763988" y="5268687"/>
                  </a:lnTo>
                  <a:lnTo>
                    <a:pt x="5952672" y="5094514"/>
                  </a:lnTo>
                  <a:lnTo>
                    <a:pt x="5996212" y="4920344"/>
                  </a:lnTo>
                  <a:lnTo>
                    <a:pt x="6083300" y="4688116"/>
                  </a:lnTo>
                  <a:lnTo>
                    <a:pt x="6155872" y="4267202"/>
                  </a:lnTo>
                  <a:lnTo>
                    <a:pt x="6228444" y="3744687"/>
                  </a:lnTo>
                  <a:lnTo>
                    <a:pt x="5996212" y="2525485"/>
                  </a:lnTo>
                  <a:lnTo>
                    <a:pt x="5546272" y="1509485"/>
                  </a:lnTo>
                  <a:lnTo>
                    <a:pt x="5531756" y="1248228"/>
                  </a:lnTo>
                  <a:lnTo>
                    <a:pt x="5662388" y="1045028"/>
                  </a:lnTo>
                  <a:lnTo>
                    <a:pt x="5662388" y="972457"/>
                  </a:lnTo>
                  <a:lnTo>
                    <a:pt x="5749472" y="769257"/>
                  </a:lnTo>
                  <a:lnTo>
                    <a:pt x="5691412" y="595085"/>
                  </a:lnTo>
                  <a:lnTo>
                    <a:pt x="5705928" y="362857"/>
                  </a:lnTo>
                  <a:lnTo>
                    <a:pt x="5952672" y="551542"/>
                  </a:lnTo>
                  <a:lnTo>
                    <a:pt x="6083300" y="595085"/>
                  </a:lnTo>
                  <a:lnTo>
                    <a:pt x="6359072" y="478971"/>
                  </a:lnTo>
                  <a:lnTo>
                    <a:pt x="6431644" y="348342"/>
                  </a:lnTo>
                  <a:lnTo>
                    <a:pt x="6489700" y="87085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B7E36867-0CF7-8A4A-9656-C740BFA851F7}"/>
                </a:ext>
              </a:extLst>
            </p:cNvPr>
            <p:cNvSpPr/>
            <p:nvPr/>
          </p:nvSpPr>
          <p:spPr>
            <a:xfrm>
              <a:off x="4624096" y="5142733"/>
              <a:ext cx="725144" cy="699316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501243281">
                    <a:custGeom>
                      <a:avLst/>
                      <a:gdLst>
                        <a:gd name="connsiteX0" fmla="*/ 254107 w 976308"/>
                        <a:gd name="connsiteY0" fmla="*/ 204623 h 941534"/>
                        <a:gd name="connsiteX1" fmla="*/ 248757 w 976308"/>
                        <a:gd name="connsiteY1" fmla="*/ 230033 h 941534"/>
                        <a:gd name="connsiteX2" fmla="*/ 256782 w 976308"/>
                        <a:gd name="connsiteY2" fmla="*/ 258119 h 941534"/>
                        <a:gd name="connsiteX3" fmla="*/ 252770 w 976308"/>
                        <a:gd name="connsiteY3" fmla="*/ 284867 h 941534"/>
                        <a:gd name="connsiteX4" fmla="*/ 236721 w 976308"/>
                        <a:gd name="connsiteY4" fmla="*/ 298241 h 941534"/>
                        <a:gd name="connsiteX5" fmla="*/ 209973 w 976308"/>
                        <a:gd name="connsiteY5" fmla="*/ 290217 h 941534"/>
                        <a:gd name="connsiteX6" fmla="*/ 204623 w 976308"/>
                        <a:gd name="connsiteY6" fmla="*/ 302253 h 941534"/>
                        <a:gd name="connsiteX7" fmla="*/ 231371 w 976308"/>
                        <a:gd name="connsiteY7" fmla="*/ 315627 h 941534"/>
                        <a:gd name="connsiteX8" fmla="*/ 246083 w 976308"/>
                        <a:gd name="connsiteY8" fmla="*/ 334351 h 941534"/>
                        <a:gd name="connsiteX9" fmla="*/ 243408 w 976308"/>
                        <a:gd name="connsiteY9" fmla="*/ 425295 h 941534"/>
                        <a:gd name="connsiteX10" fmla="*/ 212647 w 976308"/>
                        <a:gd name="connsiteY10" fmla="*/ 530950 h 941534"/>
                        <a:gd name="connsiteX11" fmla="*/ 203286 w 976308"/>
                        <a:gd name="connsiteY11" fmla="*/ 548336 h 941534"/>
                        <a:gd name="connsiteX12" fmla="*/ 180550 w 976308"/>
                        <a:gd name="connsiteY12" fmla="*/ 544324 h 941534"/>
                        <a:gd name="connsiteX13" fmla="*/ 155139 w 976308"/>
                        <a:gd name="connsiteY13" fmla="*/ 569735 h 941534"/>
                        <a:gd name="connsiteX14" fmla="*/ 132403 w 976308"/>
                        <a:gd name="connsiteY14" fmla="*/ 576422 h 941534"/>
                        <a:gd name="connsiteX15" fmla="*/ 105655 w 976308"/>
                        <a:gd name="connsiteY15" fmla="*/ 555023 h 941534"/>
                        <a:gd name="connsiteX16" fmla="*/ 74894 w 976308"/>
                        <a:gd name="connsiteY16" fmla="*/ 575084 h 941534"/>
                        <a:gd name="connsiteX17" fmla="*/ 57508 w 976308"/>
                        <a:gd name="connsiteY17" fmla="*/ 612532 h 941534"/>
                        <a:gd name="connsiteX18" fmla="*/ 48146 w 976308"/>
                        <a:gd name="connsiteY18" fmla="*/ 624568 h 941534"/>
                        <a:gd name="connsiteX19" fmla="*/ 42797 w 976308"/>
                        <a:gd name="connsiteY19" fmla="*/ 628580 h 941534"/>
                        <a:gd name="connsiteX20" fmla="*/ 37447 w 976308"/>
                        <a:gd name="connsiteY20" fmla="*/ 640617 h 941534"/>
                        <a:gd name="connsiteX21" fmla="*/ 17386 w 976308"/>
                        <a:gd name="connsiteY21" fmla="*/ 648642 h 941534"/>
                        <a:gd name="connsiteX22" fmla="*/ 0 w 976308"/>
                        <a:gd name="connsiteY22" fmla="*/ 667365 h 941534"/>
                        <a:gd name="connsiteX23" fmla="*/ 5349 w 976308"/>
                        <a:gd name="connsiteY23" fmla="*/ 690101 h 941534"/>
                        <a:gd name="connsiteX24" fmla="*/ 30760 w 976308"/>
                        <a:gd name="connsiteY24" fmla="*/ 684752 h 941534"/>
                        <a:gd name="connsiteX25" fmla="*/ 45471 w 976308"/>
                        <a:gd name="connsiteY25" fmla="*/ 710162 h 941534"/>
                        <a:gd name="connsiteX26" fmla="*/ 45471 w 976308"/>
                        <a:gd name="connsiteY26" fmla="*/ 760984 h 941534"/>
                        <a:gd name="connsiteX27" fmla="*/ 40122 w 976308"/>
                        <a:gd name="connsiteY27" fmla="*/ 795756 h 941534"/>
                        <a:gd name="connsiteX28" fmla="*/ 73557 w 976308"/>
                        <a:gd name="connsiteY28" fmla="*/ 789069 h 941534"/>
                        <a:gd name="connsiteX29" fmla="*/ 86931 w 976308"/>
                        <a:gd name="connsiteY29" fmla="*/ 799768 h 941534"/>
                        <a:gd name="connsiteX30" fmla="*/ 89606 w 976308"/>
                        <a:gd name="connsiteY30" fmla="*/ 774358 h 941534"/>
                        <a:gd name="connsiteX31" fmla="*/ 111004 w 976308"/>
                        <a:gd name="connsiteY31" fmla="*/ 771683 h 941534"/>
                        <a:gd name="connsiteX32" fmla="*/ 128391 w 976308"/>
                        <a:gd name="connsiteY32" fmla="*/ 778370 h 941534"/>
                        <a:gd name="connsiteX33" fmla="*/ 131066 w 976308"/>
                        <a:gd name="connsiteY33" fmla="*/ 787732 h 941534"/>
                        <a:gd name="connsiteX34" fmla="*/ 184562 w 976308"/>
                        <a:gd name="connsiteY34" fmla="*/ 786394 h 941534"/>
                        <a:gd name="connsiteX35" fmla="*/ 197936 w 976308"/>
                        <a:gd name="connsiteY35" fmla="*/ 791744 h 941534"/>
                        <a:gd name="connsiteX36" fmla="*/ 228696 w 976308"/>
                        <a:gd name="connsiteY36" fmla="*/ 786394 h 941534"/>
                        <a:gd name="connsiteX37" fmla="*/ 255444 w 976308"/>
                        <a:gd name="connsiteY37" fmla="*/ 787732 h 941534"/>
                        <a:gd name="connsiteX38" fmla="*/ 260794 w 976308"/>
                        <a:gd name="connsiteY38" fmla="*/ 770346 h 941534"/>
                        <a:gd name="connsiteX39" fmla="*/ 276843 w 976308"/>
                        <a:gd name="connsiteY39" fmla="*/ 759646 h 941534"/>
                        <a:gd name="connsiteX40" fmla="*/ 304929 w 976308"/>
                        <a:gd name="connsiteY40" fmla="*/ 760984 h 941534"/>
                        <a:gd name="connsiteX41" fmla="*/ 307603 w 976308"/>
                        <a:gd name="connsiteY41" fmla="*/ 774358 h 941534"/>
                        <a:gd name="connsiteX42" fmla="*/ 329002 w 976308"/>
                        <a:gd name="connsiteY42" fmla="*/ 775695 h 941534"/>
                        <a:gd name="connsiteX43" fmla="*/ 334352 w 976308"/>
                        <a:gd name="connsiteY43" fmla="*/ 789069 h 941534"/>
                        <a:gd name="connsiteX44" fmla="*/ 351738 w 976308"/>
                        <a:gd name="connsiteY44" fmla="*/ 794419 h 941534"/>
                        <a:gd name="connsiteX45" fmla="*/ 358425 w 976308"/>
                        <a:gd name="connsiteY45" fmla="*/ 806455 h 941534"/>
                        <a:gd name="connsiteX46" fmla="*/ 375811 w 976308"/>
                        <a:gd name="connsiteY46" fmla="*/ 814480 h 941534"/>
                        <a:gd name="connsiteX47" fmla="*/ 375811 w 976308"/>
                        <a:gd name="connsiteY47" fmla="*/ 798431 h 941534"/>
                        <a:gd name="connsiteX48" fmla="*/ 394535 w 976308"/>
                        <a:gd name="connsiteY48" fmla="*/ 793081 h 941534"/>
                        <a:gd name="connsiteX49" fmla="*/ 410584 w 976308"/>
                        <a:gd name="connsiteY49" fmla="*/ 803781 h 941534"/>
                        <a:gd name="connsiteX50" fmla="*/ 410584 w 976308"/>
                        <a:gd name="connsiteY50" fmla="*/ 810468 h 941534"/>
                        <a:gd name="connsiteX51" fmla="*/ 431982 w 976308"/>
                        <a:gd name="connsiteY51" fmla="*/ 810468 h 941534"/>
                        <a:gd name="connsiteX52" fmla="*/ 445356 w 976308"/>
                        <a:gd name="connsiteY52" fmla="*/ 797094 h 941534"/>
                        <a:gd name="connsiteX53" fmla="*/ 454718 w 976308"/>
                        <a:gd name="connsiteY53" fmla="*/ 797094 h 941534"/>
                        <a:gd name="connsiteX54" fmla="*/ 465418 w 976308"/>
                        <a:gd name="connsiteY54" fmla="*/ 805118 h 941534"/>
                        <a:gd name="connsiteX55" fmla="*/ 470767 w 976308"/>
                        <a:gd name="connsiteY55" fmla="*/ 789069 h 941534"/>
                        <a:gd name="connsiteX56" fmla="*/ 486816 w 976308"/>
                        <a:gd name="connsiteY56" fmla="*/ 778370 h 941534"/>
                        <a:gd name="connsiteX57" fmla="*/ 506877 w 976308"/>
                        <a:gd name="connsiteY57" fmla="*/ 783720 h 941534"/>
                        <a:gd name="connsiteX58" fmla="*/ 508215 w 976308"/>
                        <a:gd name="connsiteY58" fmla="*/ 759646 h 941534"/>
                        <a:gd name="connsiteX59" fmla="*/ 526938 w 976308"/>
                        <a:gd name="connsiteY59" fmla="*/ 744935 h 941534"/>
                        <a:gd name="connsiteX60" fmla="*/ 545662 w 976308"/>
                        <a:gd name="connsiteY60" fmla="*/ 744935 h 941534"/>
                        <a:gd name="connsiteX61" fmla="*/ 536300 w 976308"/>
                        <a:gd name="connsiteY61" fmla="*/ 785057 h 941534"/>
                        <a:gd name="connsiteX62" fmla="*/ 551012 w 976308"/>
                        <a:gd name="connsiteY62" fmla="*/ 799768 h 941534"/>
                        <a:gd name="connsiteX63" fmla="*/ 599158 w 976308"/>
                        <a:gd name="connsiteY63" fmla="*/ 797094 h 941534"/>
                        <a:gd name="connsiteX64" fmla="*/ 597821 w 976308"/>
                        <a:gd name="connsiteY64" fmla="*/ 807793 h 941534"/>
                        <a:gd name="connsiteX65" fmla="*/ 604508 w 976308"/>
                        <a:gd name="connsiteY65" fmla="*/ 818492 h 941534"/>
                        <a:gd name="connsiteX66" fmla="*/ 609858 w 976308"/>
                        <a:gd name="connsiteY66" fmla="*/ 845240 h 941534"/>
                        <a:gd name="connsiteX67" fmla="*/ 604508 w 976308"/>
                        <a:gd name="connsiteY67" fmla="*/ 855940 h 941534"/>
                        <a:gd name="connsiteX68" fmla="*/ 595146 w 976308"/>
                        <a:gd name="connsiteY68" fmla="*/ 853265 h 941534"/>
                        <a:gd name="connsiteX69" fmla="*/ 587122 w 976308"/>
                        <a:gd name="connsiteY69" fmla="*/ 871988 h 941534"/>
                        <a:gd name="connsiteX70" fmla="*/ 587122 w 976308"/>
                        <a:gd name="connsiteY70" fmla="*/ 882688 h 941534"/>
                        <a:gd name="connsiteX71" fmla="*/ 577760 w 976308"/>
                        <a:gd name="connsiteY71" fmla="*/ 890712 h 941534"/>
                        <a:gd name="connsiteX72" fmla="*/ 587122 w 976308"/>
                        <a:gd name="connsiteY72" fmla="*/ 901411 h 941534"/>
                        <a:gd name="connsiteX73" fmla="*/ 581772 w 976308"/>
                        <a:gd name="connsiteY73" fmla="*/ 920135 h 941534"/>
                        <a:gd name="connsiteX74" fmla="*/ 601833 w 976308"/>
                        <a:gd name="connsiteY74" fmla="*/ 941534 h 941534"/>
                        <a:gd name="connsiteX75" fmla="*/ 617882 w 976308"/>
                        <a:gd name="connsiteY75" fmla="*/ 941534 h 941534"/>
                        <a:gd name="connsiteX76" fmla="*/ 649980 w 976308"/>
                        <a:gd name="connsiteY76" fmla="*/ 922810 h 941534"/>
                        <a:gd name="connsiteX77" fmla="*/ 667366 w 976308"/>
                        <a:gd name="connsiteY77" fmla="*/ 922810 h 941534"/>
                        <a:gd name="connsiteX78" fmla="*/ 667366 w 976308"/>
                        <a:gd name="connsiteY78" fmla="*/ 902749 h 941534"/>
                        <a:gd name="connsiteX79" fmla="*/ 695452 w 976308"/>
                        <a:gd name="connsiteY79" fmla="*/ 881350 h 941534"/>
                        <a:gd name="connsiteX80" fmla="*/ 719525 w 976308"/>
                        <a:gd name="connsiteY80" fmla="*/ 877338 h 941534"/>
                        <a:gd name="connsiteX81" fmla="*/ 750286 w 976308"/>
                        <a:gd name="connsiteY81" fmla="*/ 853265 h 941534"/>
                        <a:gd name="connsiteX82" fmla="*/ 764997 w 976308"/>
                        <a:gd name="connsiteY82" fmla="*/ 853265 h 941534"/>
                        <a:gd name="connsiteX83" fmla="*/ 769009 w 976308"/>
                        <a:gd name="connsiteY83" fmla="*/ 843903 h 941534"/>
                        <a:gd name="connsiteX84" fmla="*/ 779708 w 976308"/>
                        <a:gd name="connsiteY84" fmla="*/ 838553 h 941534"/>
                        <a:gd name="connsiteX85" fmla="*/ 790408 w 976308"/>
                        <a:gd name="connsiteY85" fmla="*/ 843903 h 941534"/>
                        <a:gd name="connsiteX86" fmla="*/ 790408 w 976308"/>
                        <a:gd name="connsiteY86" fmla="*/ 851927 h 941534"/>
                        <a:gd name="connsiteX87" fmla="*/ 797095 w 976308"/>
                        <a:gd name="connsiteY87" fmla="*/ 865301 h 941534"/>
                        <a:gd name="connsiteX88" fmla="*/ 814481 w 976308"/>
                        <a:gd name="connsiteY88" fmla="*/ 851927 h 941534"/>
                        <a:gd name="connsiteX89" fmla="*/ 819831 w 976308"/>
                        <a:gd name="connsiteY89" fmla="*/ 843903 h 941534"/>
                        <a:gd name="connsiteX90" fmla="*/ 837217 w 976308"/>
                        <a:gd name="connsiteY90" fmla="*/ 843903 h 941534"/>
                        <a:gd name="connsiteX91" fmla="*/ 842567 w 976308"/>
                        <a:gd name="connsiteY91" fmla="*/ 838553 h 941534"/>
                        <a:gd name="connsiteX92" fmla="*/ 867977 w 976308"/>
                        <a:gd name="connsiteY92" fmla="*/ 837216 h 941534"/>
                        <a:gd name="connsiteX93" fmla="*/ 894726 w 976308"/>
                        <a:gd name="connsiteY93" fmla="*/ 851927 h 941534"/>
                        <a:gd name="connsiteX94" fmla="*/ 922811 w 976308"/>
                        <a:gd name="connsiteY94" fmla="*/ 838553 h 941534"/>
                        <a:gd name="connsiteX95" fmla="*/ 918799 w 976308"/>
                        <a:gd name="connsiteY95" fmla="*/ 819830 h 941534"/>
                        <a:gd name="connsiteX96" fmla="*/ 921474 w 976308"/>
                        <a:gd name="connsiteY96" fmla="*/ 810468 h 941534"/>
                        <a:gd name="connsiteX97" fmla="*/ 953572 w 976308"/>
                        <a:gd name="connsiteY97" fmla="*/ 799768 h 941534"/>
                        <a:gd name="connsiteX98" fmla="*/ 976308 w 976308"/>
                        <a:gd name="connsiteY98" fmla="*/ 783720 h 941534"/>
                        <a:gd name="connsiteX99" fmla="*/ 918799 w 976308"/>
                        <a:gd name="connsiteY99" fmla="*/ 722199 h 941534"/>
                        <a:gd name="connsiteX100" fmla="*/ 894726 w 976308"/>
                        <a:gd name="connsiteY100" fmla="*/ 722199 h 941534"/>
                        <a:gd name="connsiteX101" fmla="*/ 877339 w 976308"/>
                        <a:gd name="connsiteY101" fmla="*/ 708825 h 941534"/>
                        <a:gd name="connsiteX102" fmla="*/ 859953 w 976308"/>
                        <a:gd name="connsiteY102" fmla="*/ 671377 h 941534"/>
                        <a:gd name="connsiteX103" fmla="*/ 831867 w 976308"/>
                        <a:gd name="connsiteY103" fmla="*/ 565722 h 941534"/>
                        <a:gd name="connsiteX104" fmla="*/ 819831 w 976308"/>
                        <a:gd name="connsiteY104" fmla="*/ 444018 h 941534"/>
                        <a:gd name="connsiteX105" fmla="*/ 817156 w 976308"/>
                        <a:gd name="connsiteY105" fmla="*/ 438669 h 941534"/>
                        <a:gd name="connsiteX106" fmla="*/ 817156 w 976308"/>
                        <a:gd name="connsiteY106" fmla="*/ 423957 h 941534"/>
                        <a:gd name="connsiteX107" fmla="*/ 825180 w 976308"/>
                        <a:gd name="connsiteY107" fmla="*/ 295566 h 941534"/>
                        <a:gd name="connsiteX108" fmla="*/ 817156 w 976308"/>
                        <a:gd name="connsiteY108" fmla="*/ 275505 h 941534"/>
                        <a:gd name="connsiteX109" fmla="*/ 842567 w 976308"/>
                        <a:gd name="connsiteY109" fmla="*/ 145777 h 941534"/>
                        <a:gd name="connsiteX110" fmla="*/ 854603 w 976308"/>
                        <a:gd name="connsiteY110" fmla="*/ 124378 h 941534"/>
                        <a:gd name="connsiteX111" fmla="*/ 854603 w 976308"/>
                        <a:gd name="connsiteY111" fmla="*/ 108329 h 941534"/>
                        <a:gd name="connsiteX112" fmla="*/ 861290 w 976308"/>
                        <a:gd name="connsiteY112" fmla="*/ 82919 h 941534"/>
                        <a:gd name="connsiteX113" fmla="*/ 833205 w 976308"/>
                        <a:gd name="connsiteY113" fmla="*/ 111004 h 941534"/>
                        <a:gd name="connsiteX114" fmla="*/ 807794 w 976308"/>
                        <a:gd name="connsiteY114" fmla="*/ 128391 h 941534"/>
                        <a:gd name="connsiteX115" fmla="*/ 774359 w 976308"/>
                        <a:gd name="connsiteY115" fmla="*/ 140427 h 941534"/>
                        <a:gd name="connsiteX116" fmla="*/ 746273 w 976308"/>
                        <a:gd name="connsiteY116" fmla="*/ 135078 h 941534"/>
                        <a:gd name="connsiteX117" fmla="*/ 712838 w 976308"/>
                        <a:gd name="connsiteY117" fmla="*/ 116354 h 941534"/>
                        <a:gd name="connsiteX118" fmla="*/ 707488 w 976308"/>
                        <a:gd name="connsiteY118" fmla="*/ 97630 h 941534"/>
                        <a:gd name="connsiteX119" fmla="*/ 690102 w 976308"/>
                        <a:gd name="connsiteY119" fmla="*/ 82919 h 941534"/>
                        <a:gd name="connsiteX120" fmla="*/ 672716 w 976308"/>
                        <a:gd name="connsiteY120" fmla="*/ 56171 h 941534"/>
                        <a:gd name="connsiteX121" fmla="*/ 652655 w 976308"/>
                        <a:gd name="connsiteY121" fmla="*/ 46809 h 941534"/>
                        <a:gd name="connsiteX122" fmla="*/ 612532 w 976308"/>
                        <a:gd name="connsiteY122" fmla="*/ 42797 h 941534"/>
                        <a:gd name="connsiteX123" fmla="*/ 592471 w 976308"/>
                        <a:gd name="connsiteY123" fmla="*/ 25410 h 941534"/>
                        <a:gd name="connsiteX124" fmla="*/ 565723 w 976308"/>
                        <a:gd name="connsiteY124" fmla="*/ 0 h 941534"/>
                        <a:gd name="connsiteX125" fmla="*/ 555024 w 976308"/>
                        <a:gd name="connsiteY125" fmla="*/ 12036 h 941534"/>
                        <a:gd name="connsiteX126" fmla="*/ 560374 w 976308"/>
                        <a:gd name="connsiteY126" fmla="*/ 33435 h 941534"/>
                        <a:gd name="connsiteX127" fmla="*/ 526938 w 976308"/>
                        <a:gd name="connsiteY127" fmla="*/ 97630 h 941534"/>
                        <a:gd name="connsiteX128" fmla="*/ 512227 w 976308"/>
                        <a:gd name="connsiteY128" fmla="*/ 147114 h 941534"/>
                        <a:gd name="connsiteX129" fmla="*/ 505540 w 976308"/>
                        <a:gd name="connsiteY129" fmla="*/ 156476 h 941534"/>
                        <a:gd name="connsiteX130" fmla="*/ 501528 w 976308"/>
                        <a:gd name="connsiteY130" fmla="*/ 181887 h 941534"/>
                        <a:gd name="connsiteX131" fmla="*/ 490828 w 976308"/>
                        <a:gd name="connsiteY131" fmla="*/ 224684 h 941534"/>
                        <a:gd name="connsiteX132" fmla="*/ 492166 w 976308"/>
                        <a:gd name="connsiteY132" fmla="*/ 243407 h 941534"/>
                        <a:gd name="connsiteX133" fmla="*/ 490828 w 976308"/>
                        <a:gd name="connsiteY133" fmla="*/ 251432 h 941534"/>
                        <a:gd name="connsiteX134" fmla="*/ 488154 w 976308"/>
                        <a:gd name="connsiteY134" fmla="*/ 288879 h 941534"/>
                        <a:gd name="connsiteX135" fmla="*/ 510889 w 976308"/>
                        <a:gd name="connsiteY135" fmla="*/ 300916 h 941534"/>
                        <a:gd name="connsiteX136" fmla="*/ 530951 w 976308"/>
                        <a:gd name="connsiteY136" fmla="*/ 272830 h 941534"/>
                        <a:gd name="connsiteX137" fmla="*/ 553687 w 976308"/>
                        <a:gd name="connsiteY137" fmla="*/ 275505 h 941534"/>
                        <a:gd name="connsiteX138" fmla="*/ 575085 w 976308"/>
                        <a:gd name="connsiteY138" fmla="*/ 264806 h 941534"/>
                        <a:gd name="connsiteX139" fmla="*/ 591134 w 976308"/>
                        <a:gd name="connsiteY139" fmla="*/ 251432 h 941534"/>
                        <a:gd name="connsiteX140" fmla="*/ 615207 w 976308"/>
                        <a:gd name="connsiteY140" fmla="*/ 251432 h 941534"/>
                        <a:gd name="connsiteX141" fmla="*/ 631256 w 976308"/>
                        <a:gd name="connsiteY141" fmla="*/ 263469 h 941534"/>
                        <a:gd name="connsiteX142" fmla="*/ 640618 w 976308"/>
                        <a:gd name="connsiteY142" fmla="*/ 262131 h 941534"/>
                        <a:gd name="connsiteX143" fmla="*/ 652655 w 976308"/>
                        <a:gd name="connsiteY143" fmla="*/ 244745 h 941534"/>
                        <a:gd name="connsiteX144" fmla="*/ 675391 w 976308"/>
                        <a:gd name="connsiteY144" fmla="*/ 239395 h 941534"/>
                        <a:gd name="connsiteX145" fmla="*/ 692777 w 976308"/>
                        <a:gd name="connsiteY145" fmla="*/ 224684 h 941534"/>
                        <a:gd name="connsiteX146" fmla="*/ 695452 w 976308"/>
                        <a:gd name="connsiteY146" fmla="*/ 193923 h 941534"/>
                        <a:gd name="connsiteX147" fmla="*/ 710163 w 976308"/>
                        <a:gd name="connsiteY147" fmla="*/ 193923 h 941534"/>
                        <a:gd name="connsiteX148" fmla="*/ 744936 w 976308"/>
                        <a:gd name="connsiteY148" fmla="*/ 234046 h 941534"/>
                        <a:gd name="connsiteX149" fmla="*/ 754298 w 976308"/>
                        <a:gd name="connsiteY149" fmla="*/ 268818 h 941534"/>
                        <a:gd name="connsiteX150" fmla="*/ 755635 w 976308"/>
                        <a:gd name="connsiteY150" fmla="*/ 296904 h 941534"/>
                        <a:gd name="connsiteX151" fmla="*/ 740924 w 976308"/>
                        <a:gd name="connsiteY151" fmla="*/ 320977 h 941534"/>
                        <a:gd name="connsiteX152" fmla="*/ 738249 w 976308"/>
                        <a:gd name="connsiteY152" fmla="*/ 379823 h 941534"/>
                        <a:gd name="connsiteX153" fmla="*/ 724875 w 976308"/>
                        <a:gd name="connsiteY153" fmla="*/ 430644 h 941534"/>
                        <a:gd name="connsiteX154" fmla="*/ 704814 w 976308"/>
                        <a:gd name="connsiteY154" fmla="*/ 473441 h 941534"/>
                        <a:gd name="connsiteX155" fmla="*/ 678065 w 976308"/>
                        <a:gd name="connsiteY155" fmla="*/ 485478 h 941534"/>
                        <a:gd name="connsiteX156" fmla="*/ 655330 w 976308"/>
                        <a:gd name="connsiteY156" fmla="*/ 477454 h 941534"/>
                        <a:gd name="connsiteX157" fmla="*/ 636606 w 976308"/>
                        <a:gd name="connsiteY157" fmla="*/ 453380 h 941534"/>
                        <a:gd name="connsiteX158" fmla="*/ 592471 w 976308"/>
                        <a:gd name="connsiteY158" fmla="*/ 438669 h 941534"/>
                        <a:gd name="connsiteX159" fmla="*/ 597821 w 976308"/>
                        <a:gd name="connsiteY159" fmla="*/ 421282 h 941534"/>
                        <a:gd name="connsiteX160" fmla="*/ 580435 w 976308"/>
                        <a:gd name="connsiteY160" fmla="*/ 397209 h 941534"/>
                        <a:gd name="connsiteX161" fmla="*/ 572410 w 976308"/>
                        <a:gd name="connsiteY161" fmla="*/ 394534 h 941534"/>
                        <a:gd name="connsiteX162" fmla="*/ 552349 w 976308"/>
                        <a:gd name="connsiteY162" fmla="*/ 385173 h 941534"/>
                        <a:gd name="connsiteX163" fmla="*/ 537638 w 976308"/>
                        <a:gd name="connsiteY163" fmla="*/ 403896 h 941534"/>
                        <a:gd name="connsiteX164" fmla="*/ 537638 w 976308"/>
                        <a:gd name="connsiteY164" fmla="*/ 421282 h 941534"/>
                        <a:gd name="connsiteX165" fmla="*/ 533625 w 976308"/>
                        <a:gd name="connsiteY165" fmla="*/ 427970 h 941534"/>
                        <a:gd name="connsiteX166" fmla="*/ 541650 w 976308"/>
                        <a:gd name="connsiteY166" fmla="*/ 438669 h 941534"/>
                        <a:gd name="connsiteX167" fmla="*/ 541650 w 976308"/>
                        <a:gd name="connsiteY167" fmla="*/ 464079 h 941534"/>
                        <a:gd name="connsiteX168" fmla="*/ 510889 w 976308"/>
                        <a:gd name="connsiteY168" fmla="*/ 502864 h 941534"/>
                        <a:gd name="connsiteX169" fmla="*/ 470767 w 976308"/>
                        <a:gd name="connsiteY169" fmla="*/ 513564 h 941534"/>
                        <a:gd name="connsiteX170" fmla="*/ 448031 w 976308"/>
                        <a:gd name="connsiteY170" fmla="*/ 498852 h 941534"/>
                        <a:gd name="connsiteX171" fmla="*/ 430645 w 976308"/>
                        <a:gd name="connsiteY171" fmla="*/ 442681 h 941534"/>
                        <a:gd name="connsiteX172" fmla="*/ 414596 w 976308"/>
                        <a:gd name="connsiteY172" fmla="*/ 331676 h 941534"/>
                        <a:gd name="connsiteX173" fmla="*/ 410584 w 976308"/>
                        <a:gd name="connsiteY173" fmla="*/ 298241 h 941534"/>
                        <a:gd name="connsiteX174" fmla="*/ 419946 w 976308"/>
                        <a:gd name="connsiteY174" fmla="*/ 267481 h 941534"/>
                        <a:gd name="connsiteX175" fmla="*/ 406572 w 976308"/>
                        <a:gd name="connsiteY175" fmla="*/ 242070 h 941534"/>
                        <a:gd name="connsiteX176" fmla="*/ 377149 w 976308"/>
                        <a:gd name="connsiteY176" fmla="*/ 228696 h 941534"/>
                        <a:gd name="connsiteX177" fmla="*/ 349063 w 976308"/>
                        <a:gd name="connsiteY177" fmla="*/ 232708 h 941534"/>
                        <a:gd name="connsiteX178" fmla="*/ 347726 w 976308"/>
                        <a:gd name="connsiteY178" fmla="*/ 246082 h 941534"/>
                        <a:gd name="connsiteX179" fmla="*/ 335689 w 976308"/>
                        <a:gd name="connsiteY179" fmla="*/ 260794 h 941534"/>
                        <a:gd name="connsiteX180" fmla="*/ 319640 w 976308"/>
                        <a:gd name="connsiteY180" fmla="*/ 259456 h 941534"/>
                        <a:gd name="connsiteX181" fmla="*/ 292892 w 976308"/>
                        <a:gd name="connsiteY181" fmla="*/ 244745 h 941534"/>
                        <a:gd name="connsiteX182" fmla="*/ 290217 w 976308"/>
                        <a:gd name="connsiteY182" fmla="*/ 228696 h 941534"/>
                        <a:gd name="connsiteX183" fmla="*/ 254107 w 976308"/>
                        <a:gd name="connsiteY183" fmla="*/ 204623 h 941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</a:cxnLst>
                      <a:rect l="l" t="t" r="r" b="b"/>
                      <a:pathLst>
                        <a:path w="976308" h="941534" fill="none" extrusionOk="0">
                          <a:moveTo>
                            <a:pt x="254107" y="204623"/>
                          </a:moveTo>
                          <a:cubicBezTo>
                            <a:pt x="252688" y="216340"/>
                            <a:pt x="249224" y="222252"/>
                            <a:pt x="248757" y="230033"/>
                          </a:cubicBezTo>
                          <a:cubicBezTo>
                            <a:pt x="253987" y="239415"/>
                            <a:pt x="252431" y="251047"/>
                            <a:pt x="256782" y="258119"/>
                          </a:cubicBezTo>
                          <a:cubicBezTo>
                            <a:pt x="257303" y="271261"/>
                            <a:pt x="251162" y="274134"/>
                            <a:pt x="252770" y="284867"/>
                          </a:cubicBezTo>
                          <a:cubicBezTo>
                            <a:pt x="248862" y="291375"/>
                            <a:pt x="239997" y="295415"/>
                            <a:pt x="236721" y="298241"/>
                          </a:cubicBezTo>
                          <a:cubicBezTo>
                            <a:pt x="229966" y="296926"/>
                            <a:pt x="216652" y="291687"/>
                            <a:pt x="209973" y="290217"/>
                          </a:cubicBezTo>
                          <a:cubicBezTo>
                            <a:pt x="208588" y="293778"/>
                            <a:pt x="205587" y="298071"/>
                            <a:pt x="204623" y="302253"/>
                          </a:cubicBezTo>
                          <a:cubicBezTo>
                            <a:pt x="213489" y="305043"/>
                            <a:pt x="218984" y="310672"/>
                            <a:pt x="231371" y="315627"/>
                          </a:cubicBezTo>
                          <a:cubicBezTo>
                            <a:pt x="237090" y="318903"/>
                            <a:pt x="238571" y="328210"/>
                            <a:pt x="246083" y="334351"/>
                          </a:cubicBezTo>
                          <a:cubicBezTo>
                            <a:pt x="244033" y="366356"/>
                            <a:pt x="240832" y="395896"/>
                            <a:pt x="243408" y="425295"/>
                          </a:cubicBezTo>
                          <a:cubicBezTo>
                            <a:pt x="236283" y="452610"/>
                            <a:pt x="215796" y="495572"/>
                            <a:pt x="212647" y="530950"/>
                          </a:cubicBezTo>
                          <a:cubicBezTo>
                            <a:pt x="209337" y="540231"/>
                            <a:pt x="205301" y="540921"/>
                            <a:pt x="203286" y="548336"/>
                          </a:cubicBezTo>
                          <a:cubicBezTo>
                            <a:pt x="192330" y="548273"/>
                            <a:pt x="186032" y="543820"/>
                            <a:pt x="180550" y="544324"/>
                          </a:cubicBezTo>
                          <a:cubicBezTo>
                            <a:pt x="173209" y="555178"/>
                            <a:pt x="161553" y="563190"/>
                            <a:pt x="155139" y="569735"/>
                          </a:cubicBezTo>
                          <a:cubicBezTo>
                            <a:pt x="146220" y="574074"/>
                            <a:pt x="139840" y="573140"/>
                            <a:pt x="132403" y="576422"/>
                          </a:cubicBezTo>
                          <a:cubicBezTo>
                            <a:pt x="121764" y="568875"/>
                            <a:pt x="116646" y="559638"/>
                            <a:pt x="105655" y="555023"/>
                          </a:cubicBezTo>
                          <a:cubicBezTo>
                            <a:pt x="96646" y="565038"/>
                            <a:pt x="81096" y="567393"/>
                            <a:pt x="74894" y="575084"/>
                          </a:cubicBezTo>
                          <a:cubicBezTo>
                            <a:pt x="67604" y="591916"/>
                            <a:pt x="62700" y="593587"/>
                            <a:pt x="57508" y="612532"/>
                          </a:cubicBezTo>
                          <a:cubicBezTo>
                            <a:pt x="54439" y="617875"/>
                            <a:pt x="51924" y="618223"/>
                            <a:pt x="48146" y="624568"/>
                          </a:cubicBezTo>
                          <a:cubicBezTo>
                            <a:pt x="45797" y="626951"/>
                            <a:pt x="45337" y="626509"/>
                            <a:pt x="42797" y="628580"/>
                          </a:cubicBezTo>
                          <a:cubicBezTo>
                            <a:pt x="42340" y="632503"/>
                            <a:pt x="38184" y="636098"/>
                            <a:pt x="37447" y="640617"/>
                          </a:cubicBezTo>
                          <a:cubicBezTo>
                            <a:pt x="32020" y="643330"/>
                            <a:pt x="21791" y="644634"/>
                            <a:pt x="17386" y="648642"/>
                          </a:cubicBezTo>
                          <a:cubicBezTo>
                            <a:pt x="12101" y="656830"/>
                            <a:pt x="7052" y="658318"/>
                            <a:pt x="0" y="667365"/>
                          </a:cubicBezTo>
                          <a:cubicBezTo>
                            <a:pt x="1853" y="671944"/>
                            <a:pt x="3059" y="684182"/>
                            <a:pt x="5349" y="690101"/>
                          </a:cubicBezTo>
                          <a:cubicBezTo>
                            <a:pt x="14659" y="685629"/>
                            <a:pt x="18456" y="688422"/>
                            <a:pt x="30760" y="684752"/>
                          </a:cubicBezTo>
                          <a:cubicBezTo>
                            <a:pt x="34855" y="690590"/>
                            <a:pt x="40217" y="703965"/>
                            <a:pt x="45471" y="710162"/>
                          </a:cubicBezTo>
                          <a:cubicBezTo>
                            <a:pt x="49866" y="721642"/>
                            <a:pt x="41865" y="750632"/>
                            <a:pt x="45471" y="760984"/>
                          </a:cubicBezTo>
                          <a:cubicBezTo>
                            <a:pt x="47754" y="768566"/>
                            <a:pt x="39313" y="785501"/>
                            <a:pt x="40122" y="795756"/>
                          </a:cubicBezTo>
                          <a:cubicBezTo>
                            <a:pt x="53258" y="790400"/>
                            <a:pt x="59396" y="793721"/>
                            <a:pt x="73557" y="789069"/>
                          </a:cubicBezTo>
                          <a:cubicBezTo>
                            <a:pt x="78177" y="792449"/>
                            <a:pt x="80516" y="795261"/>
                            <a:pt x="86931" y="799768"/>
                          </a:cubicBezTo>
                          <a:cubicBezTo>
                            <a:pt x="87044" y="787698"/>
                            <a:pt x="90385" y="782969"/>
                            <a:pt x="89606" y="774358"/>
                          </a:cubicBezTo>
                          <a:cubicBezTo>
                            <a:pt x="97817" y="772417"/>
                            <a:pt x="104036" y="772845"/>
                            <a:pt x="111004" y="771683"/>
                          </a:cubicBezTo>
                          <a:cubicBezTo>
                            <a:pt x="119625" y="773497"/>
                            <a:pt x="124076" y="778520"/>
                            <a:pt x="128391" y="778370"/>
                          </a:cubicBezTo>
                          <a:cubicBezTo>
                            <a:pt x="129916" y="781907"/>
                            <a:pt x="129759" y="784979"/>
                            <a:pt x="131066" y="787732"/>
                          </a:cubicBezTo>
                          <a:cubicBezTo>
                            <a:pt x="157139" y="785551"/>
                            <a:pt x="164973" y="791285"/>
                            <a:pt x="184562" y="786394"/>
                          </a:cubicBezTo>
                          <a:cubicBezTo>
                            <a:pt x="188869" y="786739"/>
                            <a:pt x="194019" y="790929"/>
                            <a:pt x="197936" y="791744"/>
                          </a:cubicBezTo>
                          <a:cubicBezTo>
                            <a:pt x="211991" y="787501"/>
                            <a:pt x="218325" y="790339"/>
                            <a:pt x="228696" y="786394"/>
                          </a:cubicBezTo>
                          <a:cubicBezTo>
                            <a:pt x="235806" y="786009"/>
                            <a:pt x="245106" y="788712"/>
                            <a:pt x="255444" y="787732"/>
                          </a:cubicBezTo>
                          <a:cubicBezTo>
                            <a:pt x="256573" y="781157"/>
                            <a:pt x="259205" y="777141"/>
                            <a:pt x="260794" y="770346"/>
                          </a:cubicBezTo>
                          <a:cubicBezTo>
                            <a:pt x="264318" y="766676"/>
                            <a:pt x="272524" y="762984"/>
                            <a:pt x="276843" y="759646"/>
                          </a:cubicBezTo>
                          <a:cubicBezTo>
                            <a:pt x="284485" y="759360"/>
                            <a:pt x="292983" y="761050"/>
                            <a:pt x="304929" y="760984"/>
                          </a:cubicBezTo>
                          <a:cubicBezTo>
                            <a:pt x="306188" y="766707"/>
                            <a:pt x="305666" y="770662"/>
                            <a:pt x="307603" y="774358"/>
                          </a:cubicBezTo>
                          <a:cubicBezTo>
                            <a:pt x="318131" y="774036"/>
                            <a:pt x="321655" y="776146"/>
                            <a:pt x="329002" y="775695"/>
                          </a:cubicBezTo>
                          <a:cubicBezTo>
                            <a:pt x="332244" y="781140"/>
                            <a:pt x="331766" y="784877"/>
                            <a:pt x="334352" y="789069"/>
                          </a:cubicBezTo>
                          <a:cubicBezTo>
                            <a:pt x="340368" y="790688"/>
                            <a:pt x="345736" y="794693"/>
                            <a:pt x="351738" y="794419"/>
                          </a:cubicBezTo>
                          <a:cubicBezTo>
                            <a:pt x="354950" y="799097"/>
                            <a:pt x="356084" y="802575"/>
                            <a:pt x="358425" y="806455"/>
                          </a:cubicBezTo>
                          <a:cubicBezTo>
                            <a:pt x="363670" y="808118"/>
                            <a:pt x="369667" y="812283"/>
                            <a:pt x="375811" y="814480"/>
                          </a:cubicBezTo>
                          <a:cubicBezTo>
                            <a:pt x="375002" y="808401"/>
                            <a:pt x="377630" y="803002"/>
                            <a:pt x="375811" y="798431"/>
                          </a:cubicBezTo>
                          <a:cubicBezTo>
                            <a:pt x="379020" y="795134"/>
                            <a:pt x="388683" y="795560"/>
                            <a:pt x="394535" y="793081"/>
                          </a:cubicBezTo>
                          <a:cubicBezTo>
                            <a:pt x="402957" y="797458"/>
                            <a:pt x="404659" y="800325"/>
                            <a:pt x="410584" y="803781"/>
                          </a:cubicBezTo>
                          <a:cubicBezTo>
                            <a:pt x="411231" y="806398"/>
                            <a:pt x="410301" y="807535"/>
                            <a:pt x="410584" y="810468"/>
                          </a:cubicBezTo>
                          <a:cubicBezTo>
                            <a:pt x="416227" y="810429"/>
                            <a:pt x="422654" y="812647"/>
                            <a:pt x="431982" y="810468"/>
                          </a:cubicBezTo>
                          <a:cubicBezTo>
                            <a:pt x="437405" y="804873"/>
                            <a:pt x="442013" y="803267"/>
                            <a:pt x="445356" y="797094"/>
                          </a:cubicBezTo>
                          <a:cubicBezTo>
                            <a:pt x="448611" y="796590"/>
                            <a:pt x="452357" y="797947"/>
                            <a:pt x="454718" y="797094"/>
                          </a:cubicBezTo>
                          <a:cubicBezTo>
                            <a:pt x="459461" y="800265"/>
                            <a:pt x="459960" y="802403"/>
                            <a:pt x="465418" y="805118"/>
                          </a:cubicBezTo>
                          <a:cubicBezTo>
                            <a:pt x="467907" y="797634"/>
                            <a:pt x="470245" y="794851"/>
                            <a:pt x="470767" y="789069"/>
                          </a:cubicBezTo>
                          <a:cubicBezTo>
                            <a:pt x="475553" y="784313"/>
                            <a:pt x="479554" y="783749"/>
                            <a:pt x="486816" y="778370"/>
                          </a:cubicBezTo>
                          <a:cubicBezTo>
                            <a:pt x="493152" y="778643"/>
                            <a:pt x="502450" y="783777"/>
                            <a:pt x="506877" y="783720"/>
                          </a:cubicBezTo>
                          <a:cubicBezTo>
                            <a:pt x="506072" y="775562"/>
                            <a:pt x="508273" y="768316"/>
                            <a:pt x="508215" y="759646"/>
                          </a:cubicBezTo>
                          <a:cubicBezTo>
                            <a:pt x="515943" y="750741"/>
                            <a:pt x="521643" y="752524"/>
                            <a:pt x="526938" y="744935"/>
                          </a:cubicBezTo>
                          <a:cubicBezTo>
                            <a:pt x="531739" y="744352"/>
                            <a:pt x="539694" y="746447"/>
                            <a:pt x="545662" y="744935"/>
                          </a:cubicBezTo>
                          <a:cubicBezTo>
                            <a:pt x="541956" y="763541"/>
                            <a:pt x="534639" y="772710"/>
                            <a:pt x="536300" y="785057"/>
                          </a:cubicBezTo>
                          <a:cubicBezTo>
                            <a:pt x="540615" y="789097"/>
                            <a:pt x="544181" y="795683"/>
                            <a:pt x="551012" y="799768"/>
                          </a:cubicBezTo>
                          <a:cubicBezTo>
                            <a:pt x="569214" y="793576"/>
                            <a:pt x="576695" y="799848"/>
                            <a:pt x="599158" y="797094"/>
                          </a:cubicBezTo>
                          <a:cubicBezTo>
                            <a:pt x="599721" y="801318"/>
                            <a:pt x="597316" y="804286"/>
                            <a:pt x="597821" y="807793"/>
                          </a:cubicBezTo>
                          <a:cubicBezTo>
                            <a:pt x="600852" y="812430"/>
                            <a:pt x="602345" y="816519"/>
                            <a:pt x="604508" y="818492"/>
                          </a:cubicBezTo>
                          <a:cubicBezTo>
                            <a:pt x="608853" y="830637"/>
                            <a:pt x="605178" y="833419"/>
                            <a:pt x="609858" y="845240"/>
                          </a:cubicBezTo>
                          <a:cubicBezTo>
                            <a:pt x="608405" y="848263"/>
                            <a:pt x="605827" y="852033"/>
                            <a:pt x="604508" y="855940"/>
                          </a:cubicBezTo>
                          <a:cubicBezTo>
                            <a:pt x="600479" y="855976"/>
                            <a:pt x="599570" y="853890"/>
                            <a:pt x="595146" y="853265"/>
                          </a:cubicBezTo>
                          <a:cubicBezTo>
                            <a:pt x="592847" y="863067"/>
                            <a:pt x="589525" y="863487"/>
                            <a:pt x="587122" y="871988"/>
                          </a:cubicBezTo>
                          <a:cubicBezTo>
                            <a:pt x="587897" y="874726"/>
                            <a:pt x="586639" y="879503"/>
                            <a:pt x="587122" y="882688"/>
                          </a:cubicBezTo>
                          <a:cubicBezTo>
                            <a:pt x="585647" y="885687"/>
                            <a:pt x="580539" y="888061"/>
                            <a:pt x="577760" y="890712"/>
                          </a:cubicBezTo>
                          <a:cubicBezTo>
                            <a:pt x="582634" y="894290"/>
                            <a:pt x="582289" y="896428"/>
                            <a:pt x="587122" y="901411"/>
                          </a:cubicBezTo>
                          <a:cubicBezTo>
                            <a:pt x="586103" y="908869"/>
                            <a:pt x="582487" y="910766"/>
                            <a:pt x="581772" y="920135"/>
                          </a:cubicBezTo>
                          <a:cubicBezTo>
                            <a:pt x="590213" y="927075"/>
                            <a:pt x="593721" y="936973"/>
                            <a:pt x="601833" y="941534"/>
                          </a:cubicBezTo>
                          <a:cubicBezTo>
                            <a:pt x="608310" y="939613"/>
                            <a:pt x="610397" y="941836"/>
                            <a:pt x="617882" y="941534"/>
                          </a:cubicBezTo>
                          <a:cubicBezTo>
                            <a:pt x="631614" y="928525"/>
                            <a:pt x="635334" y="933850"/>
                            <a:pt x="649980" y="922810"/>
                          </a:cubicBezTo>
                          <a:cubicBezTo>
                            <a:pt x="657170" y="922633"/>
                            <a:pt x="662773" y="924582"/>
                            <a:pt x="667366" y="922810"/>
                          </a:cubicBezTo>
                          <a:cubicBezTo>
                            <a:pt x="667159" y="917464"/>
                            <a:pt x="669323" y="910647"/>
                            <a:pt x="667366" y="902749"/>
                          </a:cubicBezTo>
                          <a:cubicBezTo>
                            <a:pt x="674929" y="896862"/>
                            <a:pt x="688554" y="886798"/>
                            <a:pt x="695452" y="881350"/>
                          </a:cubicBezTo>
                          <a:cubicBezTo>
                            <a:pt x="706429" y="879205"/>
                            <a:pt x="714171" y="878890"/>
                            <a:pt x="719525" y="877338"/>
                          </a:cubicBezTo>
                          <a:cubicBezTo>
                            <a:pt x="724229" y="868414"/>
                            <a:pt x="745440" y="859765"/>
                            <a:pt x="750286" y="853265"/>
                          </a:cubicBezTo>
                          <a:cubicBezTo>
                            <a:pt x="755576" y="853014"/>
                            <a:pt x="757866" y="854477"/>
                            <a:pt x="764997" y="853265"/>
                          </a:cubicBezTo>
                          <a:cubicBezTo>
                            <a:pt x="765417" y="850073"/>
                            <a:pt x="768807" y="846874"/>
                            <a:pt x="769009" y="843903"/>
                          </a:cubicBezTo>
                          <a:cubicBezTo>
                            <a:pt x="771924" y="841407"/>
                            <a:pt x="777298" y="841125"/>
                            <a:pt x="779708" y="838553"/>
                          </a:cubicBezTo>
                          <a:cubicBezTo>
                            <a:pt x="784266" y="840491"/>
                            <a:pt x="787607" y="843872"/>
                            <a:pt x="790408" y="843903"/>
                          </a:cubicBezTo>
                          <a:cubicBezTo>
                            <a:pt x="790850" y="845762"/>
                            <a:pt x="790156" y="848159"/>
                            <a:pt x="790408" y="851927"/>
                          </a:cubicBezTo>
                          <a:cubicBezTo>
                            <a:pt x="793799" y="858264"/>
                            <a:pt x="793199" y="859026"/>
                            <a:pt x="797095" y="865301"/>
                          </a:cubicBezTo>
                          <a:cubicBezTo>
                            <a:pt x="803503" y="860273"/>
                            <a:pt x="807881" y="859130"/>
                            <a:pt x="814481" y="851927"/>
                          </a:cubicBezTo>
                          <a:cubicBezTo>
                            <a:pt x="815398" y="849789"/>
                            <a:pt x="818564" y="845971"/>
                            <a:pt x="819831" y="843903"/>
                          </a:cubicBezTo>
                          <a:cubicBezTo>
                            <a:pt x="827827" y="843399"/>
                            <a:pt x="829716" y="844522"/>
                            <a:pt x="837217" y="843903"/>
                          </a:cubicBezTo>
                          <a:cubicBezTo>
                            <a:pt x="837962" y="842068"/>
                            <a:pt x="840425" y="841390"/>
                            <a:pt x="842567" y="838553"/>
                          </a:cubicBezTo>
                          <a:cubicBezTo>
                            <a:pt x="853332" y="835255"/>
                            <a:pt x="859740" y="838256"/>
                            <a:pt x="867977" y="837216"/>
                          </a:cubicBezTo>
                          <a:cubicBezTo>
                            <a:pt x="877391" y="841899"/>
                            <a:pt x="880721" y="846640"/>
                            <a:pt x="894726" y="851927"/>
                          </a:cubicBezTo>
                          <a:cubicBezTo>
                            <a:pt x="905690" y="845088"/>
                            <a:pt x="913084" y="844715"/>
                            <a:pt x="922811" y="838553"/>
                          </a:cubicBezTo>
                          <a:cubicBezTo>
                            <a:pt x="919282" y="829762"/>
                            <a:pt x="921999" y="826625"/>
                            <a:pt x="918799" y="819830"/>
                          </a:cubicBezTo>
                          <a:cubicBezTo>
                            <a:pt x="918967" y="816114"/>
                            <a:pt x="921021" y="815389"/>
                            <a:pt x="921474" y="810468"/>
                          </a:cubicBezTo>
                          <a:cubicBezTo>
                            <a:pt x="934571" y="803215"/>
                            <a:pt x="943861" y="803606"/>
                            <a:pt x="953572" y="799768"/>
                          </a:cubicBezTo>
                          <a:cubicBezTo>
                            <a:pt x="958424" y="793957"/>
                            <a:pt x="969577" y="791675"/>
                            <a:pt x="976308" y="783720"/>
                          </a:cubicBezTo>
                          <a:cubicBezTo>
                            <a:pt x="951041" y="765051"/>
                            <a:pt x="941060" y="732018"/>
                            <a:pt x="918799" y="722199"/>
                          </a:cubicBezTo>
                          <a:cubicBezTo>
                            <a:pt x="906933" y="723989"/>
                            <a:pt x="904408" y="721551"/>
                            <a:pt x="894726" y="722199"/>
                          </a:cubicBezTo>
                          <a:cubicBezTo>
                            <a:pt x="885839" y="717088"/>
                            <a:pt x="885547" y="712916"/>
                            <a:pt x="877339" y="708825"/>
                          </a:cubicBezTo>
                          <a:cubicBezTo>
                            <a:pt x="867802" y="692959"/>
                            <a:pt x="866425" y="679607"/>
                            <a:pt x="859953" y="671377"/>
                          </a:cubicBezTo>
                          <a:cubicBezTo>
                            <a:pt x="839392" y="635961"/>
                            <a:pt x="844792" y="601334"/>
                            <a:pt x="831867" y="565722"/>
                          </a:cubicBezTo>
                          <a:cubicBezTo>
                            <a:pt x="825879" y="516215"/>
                            <a:pt x="835797" y="481402"/>
                            <a:pt x="819831" y="444018"/>
                          </a:cubicBezTo>
                          <a:cubicBezTo>
                            <a:pt x="818640" y="442035"/>
                            <a:pt x="818631" y="440016"/>
                            <a:pt x="817156" y="438669"/>
                          </a:cubicBezTo>
                          <a:cubicBezTo>
                            <a:pt x="815554" y="432573"/>
                            <a:pt x="818216" y="428802"/>
                            <a:pt x="817156" y="423957"/>
                          </a:cubicBezTo>
                          <a:cubicBezTo>
                            <a:pt x="813427" y="364595"/>
                            <a:pt x="833471" y="322829"/>
                            <a:pt x="825180" y="295566"/>
                          </a:cubicBezTo>
                          <a:cubicBezTo>
                            <a:pt x="822265" y="291002"/>
                            <a:pt x="821600" y="282012"/>
                            <a:pt x="817156" y="275505"/>
                          </a:cubicBezTo>
                          <a:cubicBezTo>
                            <a:pt x="821098" y="241931"/>
                            <a:pt x="834206" y="191834"/>
                            <a:pt x="842567" y="145777"/>
                          </a:cubicBezTo>
                          <a:cubicBezTo>
                            <a:pt x="847125" y="135361"/>
                            <a:pt x="853936" y="130699"/>
                            <a:pt x="854603" y="124378"/>
                          </a:cubicBezTo>
                          <a:cubicBezTo>
                            <a:pt x="853277" y="116522"/>
                            <a:pt x="856375" y="112969"/>
                            <a:pt x="854603" y="108329"/>
                          </a:cubicBezTo>
                          <a:cubicBezTo>
                            <a:pt x="855929" y="100437"/>
                            <a:pt x="861025" y="95047"/>
                            <a:pt x="861290" y="82919"/>
                          </a:cubicBezTo>
                          <a:cubicBezTo>
                            <a:pt x="857022" y="91723"/>
                            <a:pt x="842397" y="96681"/>
                            <a:pt x="833205" y="111004"/>
                          </a:cubicBezTo>
                          <a:cubicBezTo>
                            <a:pt x="821047" y="119981"/>
                            <a:pt x="815713" y="120634"/>
                            <a:pt x="807794" y="128391"/>
                          </a:cubicBezTo>
                          <a:cubicBezTo>
                            <a:pt x="796099" y="135221"/>
                            <a:pt x="787905" y="133056"/>
                            <a:pt x="774359" y="140427"/>
                          </a:cubicBezTo>
                          <a:cubicBezTo>
                            <a:pt x="761754" y="141157"/>
                            <a:pt x="755214" y="135619"/>
                            <a:pt x="746273" y="135078"/>
                          </a:cubicBezTo>
                          <a:cubicBezTo>
                            <a:pt x="730419" y="131432"/>
                            <a:pt x="719652" y="119947"/>
                            <a:pt x="712838" y="116354"/>
                          </a:cubicBezTo>
                          <a:cubicBezTo>
                            <a:pt x="711077" y="112182"/>
                            <a:pt x="711004" y="105783"/>
                            <a:pt x="707488" y="97630"/>
                          </a:cubicBezTo>
                          <a:cubicBezTo>
                            <a:pt x="699433" y="93915"/>
                            <a:pt x="696270" y="86835"/>
                            <a:pt x="690102" y="82919"/>
                          </a:cubicBezTo>
                          <a:cubicBezTo>
                            <a:pt x="682448" y="73899"/>
                            <a:pt x="679403" y="64480"/>
                            <a:pt x="672716" y="56171"/>
                          </a:cubicBezTo>
                          <a:cubicBezTo>
                            <a:pt x="663602" y="53006"/>
                            <a:pt x="660399" y="48524"/>
                            <a:pt x="652655" y="46809"/>
                          </a:cubicBezTo>
                          <a:cubicBezTo>
                            <a:pt x="634326" y="47827"/>
                            <a:pt x="629026" y="42380"/>
                            <a:pt x="612532" y="42797"/>
                          </a:cubicBezTo>
                          <a:cubicBezTo>
                            <a:pt x="607575" y="40103"/>
                            <a:pt x="602696" y="32390"/>
                            <a:pt x="592471" y="25410"/>
                          </a:cubicBezTo>
                          <a:cubicBezTo>
                            <a:pt x="583066" y="17352"/>
                            <a:pt x="580007" y="8399"/>
                            <a:pt x="565723" y="0"/>
                          </a:cubicBezTo>
                          <a:cubicBezTo>
                            <a:pt x="561375" y="5734"/>
                            <a:pt x="558092" y="6564"/>
                            <a:pt x="555024" y="12036"/>
                          </a:cubicBezTo>
                          <a:cubicBezTo>
                            <a:pt x="558249" y="18822"/>
                            <a:pt x="558099" y="25107"/>
                            <a:pt x="560374" y="33435"/>
                          </a:cubicBezTo>
                          <a:cubicBezTo>
                            <a:pt x="557414" y="56329"/>
                            <a:pt x="528405" y="79876"/>
                            <a:pt x="526938" y="97630"/>
                          </a:cubicBezTo>
                          <a:cubicBezTo>
                            <a:pt x="524208" y="119061"/>
                            <a:pt x="513205" y="126288"/>
                            <a:pt x="512227" y="147114"/>
                          </a:cubicBezTo>
                          <a:cubicBezTo>
                            <a:pt x="509841" y="151785"/>
                            <a:pt x="506591" y="153377"/>
                            <a:pt x="505540" y="156476"/>
                          </a:cubicBezTo>
                          <a:cubicBezTo>
                            <a:pt x="506406" y="167200"/>
                            <a:pt x="502605" y="169758"/>
                            <a:pt x="501528" y="181887"/>
                          </a:cubicBezTo>
                          <a:cubicBezTo>
                            <a:pt x="500452" y="196627"/>
                            <a:pt x="492259" y="214768"/>
                            <a:pt x="490828" y="224684"/>
                          </a:cubicBezTo>
                          <a:cubicBezTo>
                            <a:pt x="492575" y="233532"/>
                            <a:pt x="491395" y="237146"/>
                            <a:pt x="492166" y="243407"/>
                          </a:cubicBezTo>
                          <a:cubicBezTo>
                            <a:pt x="492473" y="245491"/>
                            <a:pt x="491159" y="249305"/>
                            <a:pt x="490828" y="251432"/>
                          </a:cubicBezTo>
                          <a:cubicBezTo>
                            <a:pt x="491142" y="268183"/>
                            <a:pt x="487819" y="272887"/>
                            <a:pt x="488154" y="288879"/>
                          </a:cubicBezTo>
                          <a:cubicBezTo>
                            <a:pt x="494807" y="291937"/>
                            <a:pt x="500337" y="296596"/>
                            <a:pt x="510889" y="300916"/>
                          </a:cubicBezTo>
                          <a:cubicBezTo>
                            <a:pt x="514351" y="290883"/>
                            <a:pt x="526202" y="282092"/>
                            <a:pt x="530951" y="272830"/>
                          </a:cubicBezTo>
                          <a:cubicBezTo>
                            <a:pt x="540990" y="272651"/>
                            <a:pt x="543489" y="274613"/>
                            <a:pt x="553687" y="275505"/>
                          </a:cubicBezTo>
                          <a:cubicBezTo>
                            <a:pt x="560218" y="271678"/>
                            <a:pt x="570226" y="269001"/>
                            <a:pt x="575085" y="264806"/>
                          </a:cubicBezTo>
                          <a:cubicBezTo>
                            <a:pt x="578502" y="259417"/>
                            <a:pt x="585947" y="257333"/>
                            <a:pt x="591134" y="251432"/>
                          </a:cubicBezTo>
                          <a:cubicBezTo>
                            <a:pt x="596329" y="248980"/>
                            <a:pt x="603205" y="253544"/>
                            <a:pt x="615207" y="251432"/>
                          </a:cubicBezTo>
                          <a:cubicBezTo>
                            <a:pt x="622038" y="255675"/>
                            <a:pt x="624785" y="261498"/>
                            <a:pt x="631256" y="263469"/>
                          </a:cubicBezTo>
                          <a:cubicBezTo>
                            <a:pt x="633446" y="262906"/>
                            <a:pt x="636192" y="262898"/>
                            <a:pt x="640618" y="262131"/>
                          </a:cubicBezTo>
                          <a:cubicBezTo>
                            <a:pt x="642343" y="257950"/>
                            <a:pt x="648675" y="251256"/>
                            <a:pt x="652655" y="244745"/>
                          </a:cubicBezTo>
                          <a:cubicBezTo>
                            <a:pt x="660955" y="241356"/>
                            <a:pt x="669187" y="243244"/>
                            <a:pt x="675391" y="239395"/>
                          </a:cubicBezTo>
                          <a:cubicBezTo>
                            <a:pt x="679633" y="233553"/>
                            <a:pt x="684860" y="232911"/>
                            <a:pt x="692777" y="224684"/>
                          </a:cubicBezTo>
                          <a:cubicBezTo>
                            <a:pt x="693309" y="215095"/>
                            <a:pt x="697804" y="205356"/>
                            <a:pt x="695452" y="193923"/>
                          </a:cubicBezTo>
                          <a:cubicBezTo>
                            <a:pt x="698794" y="192180"/>
                            <a:pt x="703413" y="195418"/>
                            <a:pt x="710163" y="193923"/>
                          </a:cubicBezTo>
                          <a:cubicBezTo>
                            <a:pt x="728129" y="205133"/>
                            <a:pt x="729991" y="224578"/>
                            <a:pt x="744936" y="234046"/>
                          </a:cubicBezTo>
                          <a:cubicBezTo>
                            <a:pt x="752584" y="249146"/>
                            <a:pt x="751505" y="261513"/>
                            <a:pt x="754298" y="268818"/>
                          </a:cubicBezTo>
                          <a:cubicBezTo>
                            <a:pt x="756104" y="279170"/>
                            <a:pt x="752672" y="286859"/>
                            <a:pt x="755635" y="296904"/>
                          </a:cubicBezTo>
                          <a:cubicBezTo>
                            <a:pt x="755396" y="303436"/>
                            <a:pt x="743517" y="311204"/>
                            <a:pt x="740924" y="320977"/>
                          </a:cubicBezTo>
                          <a:cubicBezTo>
                            <a:pt x="741219" y="333843"/>
                            <a:pt x="733098" y="356816"/>
                            <a:pt x="738249" y="379823"/>
                          </a:cubicBezTo>
                          <a:cubicBezTo>
                            <a:pt x="737479" y="398164"/>
                            <a:pt x="728572" y="411828"/>
                            <a:pt x="724875" y="430644"/>
                          </a:cubicBezTo>
                          <a:cubicBezTo>
                            <a:pt x="723676" y="441606"/>
                            <a:pt x="708591" y="458654"/>
                            <a:pt x="704814" y="473441"/>
                          </a:cubicBezTo>
                          <a:cubicBezTo>
                            <a:pt x="698640" y="476658"/>
                            <a:pt x="685209" y="478540"/>
                            <a:pt x="678065" y="485478"/>
                          </a:cubicBezTo>
                          <a:cubicBezTo>
                            <a:pt x="672121" y="484325"/>
                            <a:pt x="663069" y="477127"/>
                            <a:pt x="655330" y="477454"/>
                          </a:cubicBezTo>
                          <a:cubicBezTo>
                            <a:pt x="648777" y="473574"/>
                            <a:pt x="641981" y="457965"/>
                            <a:pt x="636606" y="453380"/>
                          </a:cubicBezTo>
                          <a:cubicBezTo>
                            <a:pt x="614076" y="447736"/>
                            <a:pt x="614705" y="444528"/>
                            <a:pt x="592471" y="438669"/>
                          </a:cubicBezTo>
                          <a:cubicBezTo>
                            <a:pt x="593667" y="430359"/>
                            <a:pt x="595921" y="428603"/>
                            <a:pt x="597821" y="421282"/>
                          </a:cubicBezTo>
                          <a:cubicBezTo>
                            <a:pt x="590384" y="414821"/>
                            <a:pt x="588641" y="402623"/>
                            <a:pt x="580435" y="397209"/>
                          </a:cubicBezTo>
                          <a:cubicBezTo>
                            <a:pt x="578144" y="396882"/>
                            <a:pt x="574916" y="395164"/>
                            <a:pt x="572410" y="394534"/>
                          </a:cubicBezTo>
                          <a:cubicBezTo>
                            <a:pt x="566900" y="393539"/>
                            <a:pt x="559505" y="387427"/>
                            <a:pt x="552349" y="385173"/>
                          </a:cubicBezTo>
                          <a:cubicBezTo>
                            <a:pt x="546017" y="393849"/>
                            <a:pt x="542740" y="394774"/>
                            <a:pt x="537638" y="403896"/>
                          </a:cubicBezTo>
                          <a:cubicBezTo>
                            <a:pt x="538376" y="409849"/>
                            <a:pt x="535645" y="416855"/>
                            <a:pt x="537638" y="421282"/>
                          </a:cubicBezTo>
                          <a:cubicBezTo>
                            <a:pt x="536915" y="423533"/>
                            <a:pt x="533897" y="426138"/>
                            <a:pt x="533625" y="427970"/>
                          </a:cubicBezTo>
                          <a:cubicBezTo>
                            <a:pt x="536083" y="431120"/>
                            <a:pt x="537874" y="436121"/>
                            <a:pt x="541650" y="438669"/>
                          </a:cubicBezTo>
                          <a:cubicBezTo>
                            <a:pt x="543308" y="447494"/>
                            <a:pt x="540693" y="455701"/>
                            <a:pt x="541650" y="464079"/>
                          </a:cubicBezTo>
                          <a:cubicBezTo>
                            <a:pt x="536342" y="478586"/>
                            <a:pt x="513579" y="491517"/>
                            <a:pt x="510889" y="502864"/>
                          </a:cubicBezTo>
                          <a:cubicBezTo>
                            <a:pt x="494265" y="512173"/>
                            <a:pt x="481954" y="507703"/>
                            <a:pt x="470767" y="513564"/>
                          </a:cubicBezTo>
                          <a:cubicBezTo>
                            <a:pt x="464572" y="512843"/>
                            <a:pt x="455668" y="503728"/>
                            <a:pt x="448031" y="498852"/>
                          </a:cubicBezTo>
                          <a:cubicBezTo>
                            <a:pt x="434581" y="477591"/>
                            <a:pt x="440567" y="460428"/>
                            <a:pt x="430645" y="442681"/>
                          </a:cubicBezTo>
                          <a:cubicBezTo>
                            <a:pt x="422544" y="403252"/>
                            <a:pt x="431221" y="353155"/>
                            <a:pt x="414596" y="331676"/>
                          </a:cubicBezTo>
                          <a:cubicBezTo>
                            <a:pt x="409724" y="320235"/>
                            <a:pt x="413267" y="309014"/>
                            <a:pt x="410584" y="298241"/>
                          </a:cubicBezTo>
                          <a:cubicBezTo>
                            <a:pt x="409690" y="288305"/>
                            <a:pt x="419023" y="283707"/>
                            <a:pt x="419946" y="267481"/>
                          </a:cubicBezTo>
                          <a:cubicBezTo>
                            <a:pt x="415068" y="260493"/>
                            <a:pt x="413802" y="250538"/>
                            <a:pt x="406572" y="242070"/>
                          </a:cubicBezTo>
                          <a:cubicBezTo>
                            <a:pt x="392715" y="239567"/>
                            <a:pt x="389912" y="230641"/>
                            <a:pt x="377149" y="228696"/>
                          </a:cubicBezTo>
                          <a:cubicBezTo>
                            <a:pt x="367941" y="231413"/>
                            <a:pt x="357141" y="228955"/>
                            <a:pt x="349063" y="232708"/>
                          </a:cubicBezTo>
                          <a:cubicBezTo>
                            <a:pt x="349248" y="238210"/>
                            <a:pt x="347358" y="240051"/>
                            <a:pt x="347726" y="246082"/>
                          </a:cubicBezTo>
                          <a:cubicBezTo>
                            <a:pt x="346498" y="251047"/>
                            <a:pt x="340761" y="254463"/>
                            <a:pt x="335689" y="260794"/>
                          </a:cubicBezTo>
                          <a:cubicBezTo>
                            <a:pt x="330147" y="260825"/>
                            <a:pt x="323855" y="258009"/>
                            <a:pt x="319640" y="259456"/>
                          </a:cubicBezTo>
                          <a:cubicBezTo>
                            <a:pt x="309795" y="256868"/>
                            <a:pt x="305441" y="247757"/>
                            <a:pt x="292892" y="244745"/>
                          </a:cubicBezTo>
                          <a:cubicBezTo>
                            <a:pt x="291182" y="237534"/>
                            <a:pt x="292342" y="236116"/>
                            <a:pt x="290217" y="228696"/>
                          </a:cubicBezTo>
                          <a:cubicBezTo>
                            <a:pt x="276840" y="222692"/>
                            <a:pt x="269419" y="211843"/>
                            <a:pt x="254107" y="204623"/>
                          </a:cubicBezTo>
                          <a:close/>
                        </a:path>
                        <a:path w="976308" h="941534" stroke="0" extrusionOk="0">
                          <a:moveTo>
                            <a:pt x="254107" y="204623"/>
                          </a:moveTo>
                          <a:cubicBezTo>
                            <a:pt x="253858" y="216003"/>
                            <a:pt x="249327" y="222078"/>
                            <a:pt x="248757" y="230033"/>
                          </a:cubicBezTo>
                          <a:cubicBezTo>
                            <a:pt x="253592" y="241662"/>
                            <a:pt x="251662" y="250420"/>
                            <a:pt x="256782" y="258119"/>
                          </a:cubicBezTo>
                          <a:cubicBezTo>
                            <a:pt x="258317" y="265036"/>
                            <a:pt x="253003" y="278779"/>
                            <a:pt x="252770" y="284867"/>
                          </a:cubicBezTo>
                          <a:cubicBezTo>
                            <a:pt x="246781" y="290547"/>
                            <a:pt x="240855" y="292783"/>
                            <a:pt x="236721" y="298241"/>
                          </a:cubicBezTo>
                          <a:cubicBezTo>
                            <a:pt x="230500" y="297890"/>
                            <a:pt x="218094" y="289555"/>
                            <a:pt x="209973" y="290217"/>
                          </a:cubicBezTo>
                          <a:cubicBezTo>
                            <a:pt x="208598" y="295982"/>
                            <a:pt x="205300" y="298899"/>
                            <a:pt x="204623" y="302253"/>
                          </a:cubicBezTo>
                          <a:cubicBezTo>
                            <a:pt x="213236" y="305184"/>
                            <a:pt x="219848" y="312635"/>
                            <a:pt x="231371" y="315627"/>
                          </a:cubicBezTo>
                          <a:cubicBezTo>
                            <a:pt x="239298" y="323376"/>
                            <a:pt x="240302" y="331022"/>
                            <a:pt x="246083" y="334351"/>
                          </a:cubicBezTo>
                          <a:cubicBezTo>
                            <a:pt x="245727" y="363158"/>
                            <a:pt x="246155" y="401984"/>
                            <a:pt x="243408" y="425295"/>
                          </a:cubicBezTo>
                          <a:cubicBezTo>
                            <a:pt x="238059" y="447038"/>
                            <a:pt x="215958" y="498608"/>
                            <a:pt x="212647" y="530950"/>
                          </a:cubicBezTo>
                          <a:cubicBezTo>
                            <a:pt x="209804" y="537422"/>
                            <a:pt x="205934" y="538791"/>
                            <a:pt x="203286" y="548336"/>
                          </a:cubicBezTo>
                          <a:cubicBezTo>
                            <a:pt x="196734" y="549606"/>
                            <a:pt x="186023" y="545034"/>
                            <a:pt x="180550" y="544324"/>
                          </a:cubicBezTo>
                          <a:cubicBezTo>
                            <a:pt x="174902" y="553925"/>
                            <a:pt x="165527" y="555793"/>
                            <a:pt x="155139" y="569735"/>
                          </a:cubicBezTo>
                          <a:cubicBezTo>
                            <a:pt x="150147" y="573854"/>
                            <a:pt x="138243" y="573129"/>
                            <a:pt x="132403" y="576422"/>
                          </a:cubicBezTo>
                          <a:cubicBezTo>
                            <a:pt x="125723" y="572559"/>
                            <a:pt x="117563" y="560325"/>
                            <a:pt x="105655" y="555023"/>
                          </a:cubicBezTo>
                          <a:cubicBezTo>
                            <a:pt x="93592" y="566346"/>
                            <a:pt x="81287" y="569742"/>
                            <a:pt x="74894" y="575084"/>
                          </a:cubicBezTo>
                          <a:cubicBezTo>
                            <a:pt x="70423" y="594974"/>
                            <a:pt x="59092" y="600024"/>
                            <a:pt x="57508" y="612532"/>
                          </a:cubicBezTo>
                          <a:cubicBezTo>
                            <a:pt x="55762" y="617348"/>
                            <a:pt x="49836" y="621801"/>
                            <a:pt x="48146" y="624568"/>
                          </a:cubicBezTo>
                          <a:cubicBezTo>
                            <a:pt x="46421" y="626354"/>
                            <a:pt x="44957" y="626453"/>
                            <a:pt x="42797" y="628580"/>
                          </a:cubicBezTo>
                          <a:cubicBezTo>
                            <a:pt x="41921" y="631642"/>
                            <a:pt x="37464" y="636776"/>
                            <a:pt x="37447" y="640617"/>
                          </a:cubicBezTo>
                          <a:cubicBezTo>
                            <a:pt x="29232" y="644189"/>
                            <a:pt x="24261" y="644909"/>
                            <a:pt x="17386" y="648642"/>
                          </a:cubicBezTo>
                          <a:cubicBezTo>
                            <a:pt x="11906" y="656837"/>
                            <a:pt x="5683" y="658531"/>
                            <a:pt x="0" y="667365"/>
                          </a:cubicBezTo>
                          <a:cubicBezTo>
                            <a:pt x="3106" y="676609"/>
                            <a:pt x="3055" y="682107"/>
                            <a:pt x="5349" y="690101"/>
                          </a:cubicBezTo>
                          <a:cubicBezTo>
                            <a:pt x="13126" y="688122"/>
                            <a:pt x="18693" y="689344"/>
                            <a:pt x="30760" y="684752"/>
                          </a:cubicBezTo>
                          <a:cubicBezTo>
                            <a:pt x="38212" y="691673"/>
                            <a:pt x="41206" y="703525"/>
                            <a:pt x="45471" y="710162"/>
                          </a:cubicBezTo>
                          <a:cubicBezTo>
                            <a:pt x="50694" y="723745"/>
                            <a:pt x="39949" y="748169"/>
                            <a:pt x="45471" y="760984"/>
                          </a:cubicBezTo>
                          <a:cubicBezTo>
                            <a:pt x="45787" y="772884"/>
                            <a:pt x="38824" y="786175"/>
                            <a:pt x="40122" y="795756"/>
                          </a:cubicBezTo>
                          <a:cubicBezTo>
                            <a:pt x="55173" y="789009"/>
                            <a:pt x="66280" y="793189"/>
                            <a:pt x="73557" y="789069"/>
                          </a:cubicBezTo>
                          <a:cubicBezTo>
                            <a:pt x="79659" y="793203"/>
                            <a:pt x="82156" y="798164"/>
                            <a:pt x="86931" y="799768"/>
                          </a:cubicBezTo>
                          <a:cubicBezTo>
                            <a:pt x="85178" y="794395"/>
                            <a:pt x="90977" y="787051"/>
                            <a:pt x="89606" y="774358"/>
                          </a:cubicBezTo>
                          <a:cubicBezTo>
                            <a:pt x="98070" y="773054"/>
                            <a:pt x="103155" y="772808"/>
                            <a:pt x="111004" y="771683"/>
                          </a:cubicBezTo>
                          <a:cubicBezTo>
                            <a:pt x="117162" y="774021"/>
                            <a:pt x="123281" y="778253"/>
                            <a:pt x="128391" y="778370"/>
                          </a:cubicBezTo>
                          <a:cubicBezTo>
                            <a:pt x="129882" y="782697"/>
                            <a:pt x="129455" y="784260"/>
                            <a:pt x="131066" y="787732"/>
                          </a:cubicBezTo>
                          <a:cubicBezTo>
                            <a:pt x="156518" y="783908"/>
                            <a:pt x="158906" y="789951"/>
                            <a:pt x="184562" y="786394"/>
                          </a:cubicBezTo>
                          <a:cubicBezTo>
                            <a:pt x="187821" y="786013"/>
                            <a:pt x="191648" y="789421"/>
                            <a:pt x="197936" y="791744"/>
                          </a:cubicBezTo>
                          <a:cubicBezTo>
                            <a:pt x="204432" y="789377"/>
                            <a:pt x="218977" y="791178"/>
                            <a:pt x="228696" y="786394"/>
                          </a:cubicBezTo>
                          <a:cubicBezTo>
                            <a:pt x="238007" y="785156"/>
                            <a:pt x="246669" y="788713"/>
                            <a:pt x="255444" y="787732"/>
                          </a:cubicBezTo>
                          <a:cubicBezTo>
                            <a:pt x="255016" y="782824"/>
                            <a:pt x="259912" y="778059"/>
                            <a:pt x="260794" y="770346"/>
                          </a:cubicBezTo>
                          <a:cubicBezTo>
                            <a:pt x="267864" y="764072"/>
                            <a:pt x="271889" y="763671"/>
                            <a:pt x="276843" y="759646"/>
                          </a:cubicBezTo>
                          <a:cubicBezTo>
                            <a:pt x="282721" y="758145"/>
                            <a:pt x="292692" y="760614"/>
                            <a:pt x="304929" y="760984"/>
                          </a:cubicBezTo>
                          <a:cubicBezTo>
                            <a:pt x="306419" y="764247"/>
                            <a:pt x="305254" y="770362"/>
                            <a:pt x="307603" y="774358"/>
                          </a:cubicBezTo>
                          <a:cubicBezTo>
                            <a:pt x="315262" y="772557"/>
                            <a:pt x="321035" y="775382"/>
                            <a:pt x="329002" y="775695"/>
                          </a:cubicBezTo>
                          <a:cubicBezTo>
                            <a:pt x="330769" y="779337"/>
                            <a:pt x="331872" y="786411"/>
                            <a:pt x="334352" y="789069"/>
                          </a:cubicBezTo>
                          <a:cubicBezTo>
                            <a:pt x="342028" y="790143"/>
                            <a:pt x="345124" y="793015"/>
                            <a:pt x="351738" y="794419"/>
                          </a:cubicBezTo>
                          <a:cubicBezTo>
                            <a:pt x="353898" y="797516"/>
                            <a:pt x="355070" y="803816"/>
                            <a:pt x="358425" y="806455"/>
                          </a:cubicBezTo>
                          <a:cubicBezTo>
                            <a:pt x="365542" y="809282"/>
                            <a:pt x="367953" y="811353"/>
                            <a:pt x="375811" y="814480"/>
                          </a:cubicBezTo>
                          <a:cubicBezTo>
                            <a:pt x="375645" y="809804"/>
                            <a:pt x="375818" y="804018"/>
                            <a:pt x="375811" y="798431"/>
                          </a:cubicBezTo>
                          <a:cubicBezTo>
                            <a:pt x="384391" y="795819"/>
                            <a:pt x="387843" y="797116"/>
                            <a:pt x="394535" y="793081"/>
                          </a:cubicBezTo>
                          <a:cubicBezTo>
                            <a:pt x="400936" y="796742"/>
                            <a:pt x="404848" y="802126"/>
                            <a:pt x="410584" y="803781"/>
                          </a:cubicBezTo>
                          <a:cubicBezTo>
                            <a:pt x="411358" y="806391"/>
                            <a:pt x="409897" y="808402"/>
                            <a:pt x="410584" y="810468"/>
                          </a:cubicBezTo>
                          <a:cubicBezTo>
                            <a:pt x="418706" y="808847"/>
                            <a:pt x="426683" y="811773"/>
                            <a:pt x="431982" y="810468"/>
                          </a:cubicBezTo>
                          <a:cubicBezTo>
                            <a:pt x="434888" y="805881"/>
                            <a:pt x="440324" y="804405"/>
                            <a:pt x="445356" y="797094"/>
                          </a:cubicBezTo>
                          <a:cubicBezTo>
                            <a:pt x="448995" y="796423"/>
                            <a:pt x="451095" y="797103"/>
                            <a:pt x="454718" y="797094"/>
                          </a:cubicBezTo>
                          <a:cubicBezTo>
                            <a:pt x="458147" y="799069"/>
                            <a:pt x="461673" y="802923"/>
                            <a:pt x="465418" y="805118"/>
                          </a:cubicBezTo>
                          <a:cubicBezTo>
                            <a:pt x="467649" y="798414"/>
                            <a:pt x="470286" y="793342"/>
                            <a:pt x="470767" y="789069"/>
                          </a:cubicBezTo>
                          <a:cubicBezTo>
                            <a:pt x="476484" y="783260"/>
                            <a:pt x="481067" y="783485"/>
                            <a:pt x="486816" y="778370"/>
                          </a:cubicBezTo>
                          <a:cubicBezTo>
                            <a:pt x="495771" y="779011"/>
                            <a:pt x="497109" y="781513"/>
                            <a:pt x="506877" y="783720"/>
                          </a:cubicBezTo>
                          <a:cubicBezTo>
                            <a:pt x="505988" y="778009"/>
                            <a:pt x="508696" y="769350"/>
                            <a:pt x="508215" y="759646"/>
                          </a:cubicBezTo>
                          <a:cubicBezTo>
                            <a:pt x="516434" y="751391"/>
                            <a:pt x="520471" y="750275"/>
                            <a:pt x="526938" y="744935"/>
                          </a:cubicBezTo>
                          <a:cubicBezTo>
                            <a:pt x="532497" y="743636"/>
                            <a:pt x="537254" y="746301"/>
                            <a:pt x="545662" y="744935"/>
                          </a:cubicBezTo>
                          <a:cubicBezTo>
                            <a:pt x="543221" y="763458"/>
                            <a:pt x="536017" y="775785"/>
                            <a:pt x="536300" y="785057"/>
                          </a:cubicBezTo>
                          <a:cubicBezTo>
                            <a:pt x="541295" y="789246"/>
                            <a:pt x="544483" y="794658"/>
                            <a:pt x="551012" y="799768"/>
                          </a:cubicBezTo>
                          <a:cubicBezTo>
                            <a:pt x="566816" y="795637"/>
                            <a:pt x="581166" y="803691"/>
                            <a:pt x="599158" y="797094"/>
                          </a:cubicBezTo>
                          <a:cubicBezTo>
                            <a:pt x="599530" y="800645"/>
                            <a:pt x="598337" y="803290"/>
                            <a:pt x="597821" y="807793"/>
                          </a:cubicBezTo>
                          <a:cubicBezTo>
                            <a:pt x="599580" y="810604"/>
                            <a:pt x="601815" y="816331"/>
                            <a:pt x="604508" y="818492"/>
                          </a:cubicBezTo>
                          <a:cubicBezTo>
                            <a:pt x="607935" y="826372"/>
                            <a:pt x="606389" y="833138"/>
                            <a:pt x="609858" y="845240"/>
                          </a:cubicBezTo>
                          <a:cubicBezTo>
                            <a:pt x="609181" y="848817"/>
                            <a:pt x="605689" y="850505"/>
                            <a:pt x="604508" y="855940"/>
                          </a:cubicBezTo>
                          <a:cubicBezTo>
                            <a:pt x="601938" y="856225"/>
                            <a:pt x="599840" y="853950"/>
                            <a:pt x="595146" y="853265"/>
                          </a:cubicBezTo>
                          <a:cubicBezTo>
                            <a:pt x="592999" y="859780"/>
                            <a:pt x="587292" y="866209"/>
                            <a:pt x="587122" y="871988"/>
                          </a:cubicBezTo>
                          <a:cubicBezTo>
                            <a:pt x="588152" y="875064"/>
                            <a:pt x="586731" y="879472"/>
                            <a:pt x="587122" y="882688"/>
                          </a:cubicBezTo>
                          <a:cubicBezTo>
                            <a:pt x="585640" y="884919"/>
                            <a:pt x="580007" y="887033"/>
                            <a:pt x="577760" y="890712"/>
                          </a:cubicBezTo>
                          <a:cubicBezTo>
                            <a:pt x="582132" y="894847"/>
                            <a:pt x="582759" y="896721"/>
                            <a:pt x="587122" y="901411"/>
                          </a:cubicBezTo>
                          <a:cubicBezTo>
                            <a:pt x="587426" y="906556"/>
                            <a:pt x="582266" y="913662"/>
                            <a:pt x="581772" y="920135"/>
                          </a:cubicBezTo>
                          <a:cubicBezTo>
                            <a:pt x="587685" y="924363"/>
                            <a:pt x="594777" y="938346"/>
                            <a:pt x="601833" y="941534"/>
                          </a:cubicBezTo>
                          <a:cubicBezTo>
                            <a:pt x="606716" y="939837"/>
                            <a:pt x="612956" y="943441"/>
                            <a:pt x="617882" y="941534"/>
                          </a:cubicBezTo>
                          <a:cubicBezTo>
                            <a:pt x="627954" y="935585"/>
                            <a:pt x="643291" y="927504"/>
                            <a:pt x="649980" y="922810"/>
                          </a:cubicBezTo>
                          <a:cubicBezTo>
                            <a:pt x="658332" y="921175"/>
                            <a:pt x="659815" y="923265"/>
                            <a:pt x="667366" y="922810"/>
                          </a:cubicBezTo>
                          <a:cubicBezTo>
                            <a:pt x="667097" y="913006"/>
                            <a:pt x="668518" y="912287"/>
                            <a:pt x="667366" y="902749"/>
                          </a:cubicBezTo>
                          <a:cubicBezTo>
                            <a:pt x="678819" y="891700"/>
                            <a:pt x="685274" y="889266"/>
                            <a:pt x="695452" y="881350"/>
                          </a:cubicBezTo>
                          <a:cubicBezTo>
                            <a:pt x="707141" y="877353"/>
                            <a:pt x="711158" y="881412"/>
                            <a:pt x="719525" y="877338"/>
                          </a:cubicBezTo>
                          <a:cubicBezTo>
                            <a:pt x="727829" y="870472"/>
                            <a:pt x="742273" y="861746"/>
                            <a:pt x="750286" y="853265"/>
                          </a:cubicBezTo>
                          <a:cubicBezTo>
                            <a:pt x="753360" y="852420"/>
                            <a:pt x="757917" y="854818"/>
                            <a:pt x="764997" y="853265"/>
                          </a:cubicBezTo>
                          <a:cubicBezTo>
                            <a:pt x="764955" y="850469"/>
                            <a:pt x="768137" y="847352"/>
                            <a:pt x="769009" y="843903"/>
                          </a:cubicBezTo>
                          <a:cubicBezTo>
                            <a:pt x="773222" y="841564"/>
                            <a:pt x="775725" y="840608"/>
                            <a:pt x="779708" y="838553"/>
                          </a:cubicBezTo>
                          <a:cubicBezTo>
                            <a:pt x="783653" y="839213"/>
                            <a:pt x="786666" y="842882"/>
                            <a:pt x="790408" y="843903"/>
                          </a:cubicBezTo>
                          <a:cubicBezTo>
                            <a:pt x="791062" y="847634"/>
                            <a:pt x="789891" y="848119"/>
                            <a:pt x="790408" y="851927"/>
                          </a:cubicBezTo>
                          <a:cubicBezTo>
                            <a:pt x="793360" y="855864"/>
                            <a:pt x="793794" y="862404"/>
                            <a:pt x="797095" y="865301"/>
                          </a:cubicBezTo>
                          <a:cubicBezTo>
                            <a:pt x="801919" y="860659"/>
                            <a:pt x="807533" y="857946"/>
                            <a:pt x="814481" y="851927"/>
                          </a:cubicBezTo>
                          <a:cubicBezTo>
                            <a:pt x="815665" y="849302"/>
                            <a:pt x="818336" y="847209"/>
                            <a:pt x="819831" y="843903"/>
                          </a:cubicBezTo>
                          <a:cubicBezTo>
                            <a:pt x="825301" y="843253"/>
                            <a:pt x="833296" y="845799"/>
                            <a:pt x="837217" y="843903"/>
                          </a:cubicBezTo>
                          <a:cubicBezTo>
                            <a:pt x="838292" y="842671"/>
                            <a:pt x="841015" y="841318"/>
                            <a:pt x="842567" y="838553"/>
                          </a:cubicBezTo>
                          <a:cubicBezTo>
                            <a:pt x="853816" y="836894"/>
                            <a:pt x="860197" y="837835"/>
                            <a:pt x="867977" y="837216"/>
                          </a:cubicBezTo>
                          <a:cubicBezTo>
                            <a:pt x="875191" y="841131"/>
                            <a:pt x="887225" y="849001"/>
                            <a:pt x="894726" y="851927"/>
                          </a:cubicBezTo>
                          <a:cubicBezTo>
                            <a:pt x="904434" y="847193"/>
                            <a:pt x="915052" y="845294"/>
                            <a:pt x="922811" y="838553"/>
                          </a:cubicBezTo>
                          <a:cubicBezTo>
                            <a:pt x="919838" y="829491"/>
                            <a:pt x="920485" y="825899"/>
                            <a:pt x="918799" y="819830"/>
                          </a:cubicBezTo>
                          <a:cubicBezTo>
                            <a:pt x="918860" y="816640"/>
                            <a:pt x="921785" y="812928"/>
                            <a:pt x="921474" y="810468"/>
                          </a:cubicBezTo>
                          <a:cubicBezTo>
                            <a:pt x="933460" y="805023"/>
                            <a:pt x="940467" y="806876"/>
                            <a:pt x="953572" y="799768"/>
                          </a:cubicBezTo>
                          <a:cubicBezTo>
                            <a:pt x="958363" y="792828"/>
                            <a:pt x="969006" y="790526"/>
                            <a:pt x="976308" y="783720"/>
                          </a:cubicBezTo>
                          <a:cubicBezTo>
                            <a:pt x="947811" y="755772"/>
                            <a:pt x="937893" y="732169"/>
                            <a:pt x="918799" y="722199"/>
                          </a:cubicBezTo>
                          <a:cubicBezTo>
                            <a:pt x="909377" y="722871"/>
                            <a:pt x="901383" y="719995"/>
                            <a:pt x="894726" y="722199"/>
                          </a:cubicBezTo>
                          <a:cubicBezTo>
                            <a:pt x="888676" y="719101"/>
                            <a:pt x="882600" y="710561"/>
                            <a:pt x="877339" y="708825"/>
                          </a:cubicBezTo>
                          <a:cubicBezTo>
                            <a:pt x="868489" y="693052"/>
                            <a:pt x="868475" y="687896"/>
                            <a:pt x="859953" y="671377"/>
                          </a:cubicBezTo>
                          <a:cubicBezTo>
                            <a:pt x="848285" y="642020"/>
                            <a:pt x="843289" y="594081"/>
                            <a:pt x="831867" y="565722"/>
                          </a:cubicBezTo>
                          <a:cubicBezTo>
                            <a:pt x="823304" y="509739"/>
                            <a:pt x="831933" y="493780"/>
                            <a:pt x="819831" y="444018"/>
                          </a:cubicBezTo>
                          <a:cubicBezTo>
                            <a:pt x="817879" y="441683"/>
                            <a:pt x="818267" y="439790"/>
                            <a:pt x="817156" y="438669"/>
                          </a:cubicBezTo>
                          <a:cubicBezTo>
                            <a:pt x="815768" y="434437"/>
                            <a:pt x="817579" y="427450"/>
                            <a:pt x="817156" y="423957"/>
                          </a:cubicBezTo>
                          <a:cubicBezTo>
                            <a:pt x="820023" y="368258"/>
                            <a:pt x="825954" y="331227"/>
                            <a:pt x="825180" y="295566"/>
                          </a:cubicBezTo>
                          <a:cubicBezTo>
                            <a:pt x="822316" y="291567"/>
                            <a:pt x="820469" y="282379"/>
                            <a:pt x="817156" y="275505"/>
                          </a:cubicBezTo>
                          <a:cubicBezTo>
                            <a:pt x="822919" y="244208"/>
                            <a:pt x="847820" y="183444"/>
                            <a:pt x="842567" y="145777"/>
                          </a:cubicBezTo>
                          <a:cubicBezTo>
                            <a:pt x="846325" y="138813"/>
                            <a:pt x="851025" y="132867"/>
                            <a:pt x="854603" y="124378"/>
                          </a:cubicBezTo>
                          <a:cubicBezTo>
                            <a:pt x="853544" y="120628"/>
                            <a:pt x="855115" y="114818"/>
                            <a:pt x="854603" y="108329"/>
                          </a:cubicBezTo>
                          <a:cubicBezTo>
                            <a:pt x="855920" y="97891"/>
                            <a:pt x="858701" y="94812"/>
                            <a:pt x="861290" y="82919"/>
                          </a:cubicBezTo>
                          <a:cubicBezTo>
                            <a:pt x="854887" y="95812"/>
                            <a:pt x="842622" y="96712"/>
                            <a:pt x="833205" y="111004"/>
                          </a:cubicBezTo>
                          <a:cubicBezTo>
                            <a:pt x="827718" y="115475"/>
                            <a:pt x="814890" y="122307"/>
                            <a:pt x="807794" y="128391"/>
                          </a:cubicBezTo>
                          <a:cubicBezTo>
                            <a:pt x="800790" y="133881"/>
                            <a:pt x="780547" y="134252"/>
                            <a:pt x="774359" y="140427"/>
                          </a:cubicBezTo>
                          <a:cubicBezTo>
                            <a:pt x="761867" y="139717"/>
                            <a:pt x="754574" y="136370"/>
                            <a:pt x="746273" y="135078"/>
                          </a:cubicBezTo>
                          <a:cubicBezTo>
                            <a:pt x="736492" y="132105"/>
                            <a:pt x="722520" y="121140"/>
                            <a:pt x="712838" y="116354"/>
                          </a:cubicBezTo>
                          <a:cubicBezTo>
                            <a:pt x="710403" y="108392"/>
                            <a:pt x="711209" y="106010"/>
                            <a:pt x="707488" y="97630"/>
                          </a:cubicBezTo>
                          <a:cubicBezTo>
                            <a:pt x="700288" y="94450"/>
                            <a:pt x="694485" y="85161"/>
                            <a:pt x="690102" y="82919"/>
                          </a:cubicBezTo>
                          <a:cubicBezTo>
                            <a:pt x="679429" y="71826"/>
                            <a:pt x="680853" y="63252"/>
                            <a:pt x="672716" y="56171"/>
                          </a:cubicBezTo>
                          <a:cubicBezTo>
                            <a:pt x="666369" y="55683"/>
                            <a:pt x="659210" y="46983"/>
                            <a:pt x="652655" y="46809"/>
                          </a:cubicBezTo>
                          <a:cubicBezTo>
                            <a:pt x="640310" y="48770"/>
                            <a:pt x="621536" y="41436"/>
                            <a:pt x="612532" y="42797"/>
                          </a:cubicBezTo>
                          <a:cubicBezTo>
                            <a:pt x="606988" y="40843"/>
                            <a:pt x="602673" y="33066"/>
                            <a:pt x="592471" y="25410"/>
                          </a:cubicBezTo>
                          <a:cubicBezTo>
                            <a:pt x="580753" y="14382"/>
                            <a:pt x="580537" y="8322"/>
                            <a:pt x="565723" y="0"/>
                          </a:cubicBezTo>
                          <a:cubicBezTo>
                            <a:pt x="562546" y="4503"/>
                            <a:pt x="559005" y="6188"/>
                            <a:pt x="555024" y="12036"/>
                          </a:cubicBezTo>
                          <a:cubicBezTo>
                            <a:pt x="558723" y="18440"/>
                            <a:pt x="558099" y="28742"/>
                            <a:pt x="560374" y="33435"/>
                          </a:cubicBezTo>
                          <a:cubicBezTo>
                            <a:pt x="554828" y="56348"/>
                            <a:pt x="538907" y="70046"/>
                            <a:pt x="526938" y="97630"/>
                          </a:cubicBezTo>
                          <a:cubicBezTo>
                            <a:pt x="524321" y="117047"/>
                            <a:pt x="511600" y="129024"/>
                            <a:pt x="512227" y="147114"/>
                          </a:cubicBezTo>
                          <a:cubicBezTo>
                            <a:pt x="510859" y="150548"/>
                            <a:pt x="506850" y="152713"/>
                            <a:pt x="505540" y="156476"/>
                          </a:cubicBezTo>
                          <a:cubicBezTo>
                            <a:pt x="506759" y="164187"/>
                            <a:pt x="501773" y="172664"/>
                            <a:pt x="501528" y="181887"/>
                          </a:cubicBezTo>
                          <a:cubicBezTo>
                            <a:pt x="502582" y="197427"/>
                            <a:pt x="493315" y="203555"/>
                            <a:pt x="490828" y="224684"/>
                          </a:cubicBezTo>
                          <a:cubicBezTo>
                            <a:pt x="493357" y="230902"/>
                            <a:pt x="490414" y="239081"/>
                            <a:pt x="492166" y="243407"/>
                          </a:cubicBezTo>
                          <a:cubicBezTo>
                            <a:pt x="492329" y="246390"/>
                            <a:pt x="490587" y="249495"/>
                            <a:pt x="490828" y="251432"/>
                          </a:cubicBezTo>
                          <a:cubicBezTo>
                            <a:pt x="493905" y="269849"/>
                            <a:pt x="485119" y="279515"/>
                            <a:pt x="488154" y="288879"/>
                          </a:cubicBezTo>
                          <a:cubicBezTo>
                            <a:pt x="499496" y="294166"/>
                            <a:pt x="504453" y="299042"/>
                            <a:pt x="510889" y="300916"/>
                          </a:cubicBezTo>
                          <a:cubicBezTo>
                            <a:pt x="515343" y="288419"/>
                            <a:pt x="525982" y="280917"/>
                            <a:pt x="530951" y="272830"/>
                          </a:cubicBezTo>
                          <a:cubicBezTo>
                            <a:pt x="539348" y="273231"/>
                            <a:pt x="546719" y="276252"/>
                            <a:pt x="553687" y="275505"/>
                          </a:cubicBezTo>
                          <a:cubicBezTo>
                            <a:pt x="559455" y="271653"/>
                            <a:pt x="571653" y="269625"/>
                            <a:pt x="575085" y="264806"/>
                          </a:cubicBezTo>
                          <a:cubicBezTo>
                            <a:pt x="578555" y="260838"/>
                            <a:pt x="585483" y="258586"/>
                            <a:pt x="591134" y="251432"/>
                          </a:cubicBezTo>
                          <a:cubicBezTo>
                            <a:pt x="600957" y="250820"/>
                            <a:pt x="604616" y="252659"/>
                            <a:pt x="615207" y="251432"/>
                          </a:cubicBezTo>
                          <a:cubicBezTo>
                            <a:pt x="621177" y="252951"/>
                            <a:pt x="625001" y="260014"/>
                            <a:pt x="631256" y="263469"/>
                          </a:cubicBezTo>
                          <a:cubicBezTo>
                            <a:pt x="634652" y="261877"/>
                            <a:pt x="637873" y="263370"/>
                            <a:pt x="640618" y="262131"/>
                          </a:cubicBezTo>
                          <a:cubicBezTo>
                            <a:pt x="641440" y="256650"/>
                            <a:pt x="647493" y="253709"/>
                            <a:pt x="652655" y="244745"/>
                          </a:cubicBezTo>
                          <a:cubicBezTo>
                            <a:pt x="662021" y="240017"/>
                            <a:pt x="664685" y="242634"/>
                            <a:pt x="675391" y="239395"/>
                          </a:cubicBezTo>
                          <a:cubicBezTo>
                            <a:pt x="679876" y="235052"/>
                            <a:pt x="689220" y="230195"/>
                            <a:pt x="692777" y="224684"/>
                          </a:cubicBezTo>
                          <a:cubicBezTo>
                            <a:pt x="693103" y="215031"/>
                            <a:pt x="697306" y="205249"/>
                            <a:pt x="695452" y="193923"/>
                          </a:cubicBezTo>
                          <a:cubicBezTo>
                            <a:pt x="700654" y="192821"/>
                            <a:pt x="705208" y="195582"/>
                            <a:pt x="710163" y="193923"/>
                          </a:cubicBezTo>
                          <a:cubicBezTo>
                            <a:pt x="727046" y="210807"/>
                            <a:pt x="730747" y="219898"/>
                            <a:pt x="744936" y="234046"/>
                          </a:cubicBezTo>
                          <a:cubicBezTo>
                            <a:pt x="748394" y="245134"/>
                            <a:pt x="751739" y="260538"/>
                            <a:pt x="754298" y="268818"/>
                          </a:cubicBezTo>
                          <a:cubicBezTo>
                            <a:pt x="753977" y="275778"/>
                            <a:pt x="753010" y="288761"/>
                            <a:pt x="755635" y="296904"/>
                          </a:cubicBezTo>
                          <a:cubicBezTo>
                            <a:pt x="751837" y="304351"/>
                            <a:pt x="747321" y="308647"/>
                            <a:pt x="740924" y="320977"/>
                          </a:cubicBezTo>
                          <a:cubicBezTo>
                            <a:pt x="746862" y="340651"/>
                            <a:pt x="732441" y="353197"/>
                            <a:pt x="738249" y="379823"/>
                          </a:cubicBezTo>
                          <a:cubicBezTo>
                            <a:pt x="734154" y="402212"/>
                            <a:pt x="724984" y="412439"/>
                            <a:pt x="724875" y="430644"/>
                          </a:cubicBezTo>
                          <a:cubicBezTo>
                            <a:pt x="720623" y="452777"/>
                            <a:pt x="707487" y="463942"/>
                            <a:pt x="704814" y="473441"/>
                          </a:cubicBezTo>
                          <a:cubicBezTo>
                            <a:pt x="694074" y="479439"/>
                            <a:pt x="685009" y="480627"/>
                            <a:pt x="678065" y="485478"/>
                          </a:cubicBezTo>
                          <a:cubicBezTo>
                            <a:pt x="672127" y="484506"/>
                            <a:pt x="662789" y="477249"/>
                            <a:pt x="655330" y="477454"/>
                          </a:cubicBezTo>
                          <a:cubicBezTo>
                            <a:pt x="645665" y="470745"/>
                            <a:pt x="646116" y="462301"/>
                            <a:pt x="636606" y="453380"/>
                          </a:cubicBezTo>
                          <a:cubicBezTo>
                            <a:pt x="626991" y="450551"/>
                            <a:pt x="610971" y="443083"/>
                            <a:pt x="592471" y="438669"/>
                          </a:cubicBezTo>
                          <a:cubicBezTo>
                            <a:pt x="592435" y="431533"/>
                            <a:pt x="595768" y="428139"/>
                            <a:pt x="597821" y="421282"/>
                          </a:cubicBezTo>
                          <a:cubicBezTo>
                            <a:pt x="591089" y="414048"/>
                            <a:pt x="584723" y="401968"/>
                            <a:pt x="580435" y="397209"/>
                          </a:cubicBezTo>
                          <a:cubicBezTo>
                            <a:pt x="576715" y="396932"/>
                            <a:pt x="575703" y="395556"/>
                            <a:pt x="572410" y="394534"/>
                          </a:cubicBezTo>
                          <a:cubicBezTo>
                            <a:pt x="565020" y="391802"/>
                            <a:pt x="558036" y="387044"/>
                            <a:pt x="552349" y="385173"/>
                          </a:cubicBezTo>
                          <a:cubicBezTo>
                            <a:pt x="545483" y="394863"/>
                            <a:pt x="542335" y="396191"/>
                            <a:pt x="537638" y="403896"/>
                          </a:cubicBezTo>
                          <a:cubicBezTo>
                            <a:pt x="537945" y="408949"/>
                            <a:pt x="536435" y="413600"/>
                            <a:pt x="537638" y="421282"/>
                          </a:cubicBezTo>
                          <a:cubicBezTo>
                            <a:pt x="536244" y="424689"/>
                            <a:pt x="534185" y="426421"/>
                            <a:pt x="533625" y="427970"/>
                          </a:cubicBezTo>
                          <a:cubicBezTo>
                            <a:pt x="537481" y="432855"/>
                            <a:pt x="539304" y="436379"/>
                            <a:pt x="541650" y="438669"/>
                          </a:cubicBezTo>
                          <a:cubicBezTo>
                            <a:pt x="541980" y="445404"/>
                            <a:pt x="541164" y="456726"/>
                            <a:pt x="541650" y="464079"/>
                          </a:cubicBezTo>
                          <a:cubicBezTo>
                            <a:pt x="528422" y="484528"/>
                            <a:pt x="515547" y="488817"/>
                            <a:pt x="510889" y="502864"/>
                          </a:cubicBezTo>
                          <a:cubicBezTo>
                            <a:pt x="498021" y="506852"/>
                            <a:pt x="479329" y="508421"/>
                            <a:pt x="470767" y="513564"/>
                          </a:cubicBezTo>
                          <a:cubicBezTo>
                            <a:pt x="459331" y="507761"/>
                            <a:pt x="456301" y="500667"/>
                            <a:pt x="448031" y="498852"/>
                          </a:cubicBezTo>
                          <a:cubicBezTo>
                            <a:pt x="441578" y="482425"/>
                            <a:pt x="437724" y="459525"/>
                            <a:pt x="430645" y="442681"/>
                          </a:cubicBezTo>
                          <a:cubicBezTo>
                            <a:pt x="422027" y="419870"/>
                            <a:pt x="426280" y="368604"/>
                            <a:pt x="414596" y="331676"/>
                          </a:cubicBezTo>
                          <a:cubicBezTo>
                            <a:pt x="411920" y="317895"/>
                            <a:pt x="416183" y="312761"/>
                            <a:pt x="410584" y="298241"/>
                          </a:cubicBezTo>
                          <a:cubicBezTo>
                            <a:pt x="414914" y="282994"/>
                            <a:pt x="417273" y="279105"/>
                            <a:pt x="419946" y="267481"/>
                          </a:cubicBezTo>
                          <a:cubicBezTo>
                            <a:pt x="412868" y="258964"/>
                            <a:pt x="409856" y="247214"/>
                            <a:pt x="406572" y="242070"/>
                          </a:cubicBezTo>
                          <a:cubicBezTo>
                            <a:pt x="399996" y="240859"/>
                            <a:pt x="385477" y="231215"/>
                            <a:pt x="377149" y="228696"/>
                          </a:cubicBezTo>
                          <a:cubicBezTo>
                            <a:pt x="369420" y="230853"/>
                            <a:pt x="355394" y="231595"/>
                            <a:pt x="349063" y="232708"/>
                          </a:cubicBezTo>
                          <a:cubicBezTo>
                            <a:pt x="349300" y="237007"/>
                            <a:pt x="347356" y="242750"/>
                            <a:pt x="347726" y="246082"/>
                          </a:cubicBezTo>
                          <a:cubicBezTo>
                            <a:pt x="344755" y="250173"/>
                            <a:pt x="338467" y="256552"/>
                            <a:pt x="335689" y="260794"/>
                          </a:cubicBezTo>
                          <a:cubicBezTo>
                            <a:pt x="329928" y="262222"/>
                            <a:pt x="323859" y="258095"/>
                            <a:pt x="319640" y="259456"/>
                          </a:cubicBezTo>
                          <a:cubicBezTo>
                            <a:pt x="310252" y="256823"/>
                            <a:pt x="305479" y="250452"/>
                            <a:pt x="292892" y="244745"/>
                          </a:cubicBezTo>
                          <a:cubicBezTo>
                            <a:pt x="291239" y="237018"/>
                            <a:pt x="291125" y="233210"/>
                            <a:pt x="290217" y="228696"/>
                          </a:cubicBezTo>
                          <a:cubicBezTo>
                            <a:pt x="270301" y="219510"/>
                            <a:pt x="269130" y="210759"/>
                            <a:pt x="254107" y="2046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68AE327D-2035-E279-D3D6-0FAC0CD5881A}"/>
                </a:ext>
              </a:extLst>
            </p:cNvPr>
            <p:cNvSpPr/>
            <p:nvPr/>
          </p:nvSpPr>
          <p:spPr>
            <a:xfrm>
              <a:off x="3917143" y="4973971"/>
              <a:ext cx="540558" cy="878146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9793665F-3744-C223-2F0D-57D4119B4A0D}"/>
                </a:ext>
              </a:extLst>
            </p:cNvPr>
            <p:cNvSpPr/>
            <p:nvPr/>
          </p:nvSpPr>
          <p:spPr>
            <a:xfrm>
              <a:off x="5507172" y="4921840"/>
              <a:ext cx="575406" cy="89128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 sd="328682473">
                    <a:custGeom>
                      <a:avLst/>
                      <a:gdLst>
                        <a:gd name="connsiteX0" fmla="*/ 599780 w 1667440"/>
                        <a:gd name="connsiteY0" fmla="*/ 0 h 1573668"/>
                        <a:gd name="connsiteX1" fmla="*/ 610231 w 1667440"/>
                        <a:gd name="connsiteY1" fmla="*/ 19595 h 1573668"/>
                        <a:gd name="connsiteX2" fmla="*/ 624601 w 1667440"/>
                        <a:gd name="connsiteY2" fmla="*/ 31352 h 1573668"/>
                        <a:gd name="connsiteX3" fmla="*/ 631132 w 1667440"/>
                        <a:gd name="connsiteY3" fmla="*/ 54866 h 1573668"/>
                        <a:gd name="connsiteX4" fmla="*/ 663791 w 1667440"/>
                        <a:gd name="connsiteY4" fmla="*/ 71849 h 1573668"/>
                        <a:gd name="connsiteX5" fmla="*/ 748704 w 1667440"/>
                        <a:gd name="connsiteY5" fmla="*/ 185502 h 1573668"/>
                        <a:gd name="connsiteX6" fmla="*/ 756543 w 1667440"/>
                        <a:gd name="connsiteY6" fmla="*/ 192034 h 1573668"/>
                        <a:gd name="connsiteX7" fmla="*/ 768300 w 1667440"/>
                        <a:gd name="connsiteY7" fmla="*/ 218161 h 1573668"/>
                        <a:gd name="connsiteX8" fmla="*/ 773525 w 1667440"/>
                        <a:gd name="connsiteY8" fmla="*/ 224693 h 1573668"/>
                        <a:gd name="connsiteX9" fmla="*/ 777444 w 1667440"/>
                        <a:gd name="connsiteY9" fmla="*/ 241675 h 1573668"/>
                        <a:gd name="connsiteX10" fmla="*/ 795733 w 1667440"/>
                        <a:gd name="connsiteY10" fmla="*/ 254739 h 1573668"/>
                        <a:gd name="connsiteX11" fmla="*/ 803571 w 1667440"/>
                        <a:gd name="connsiteY11" fmla="*/ 270415 h 1573668"/>
                        <a:gd name="connsiteX12" fmla="*/ 831005 w 1667440"/>
                        <a:gd name="connsiteY12" fmla="*/ 320057 h 1573668"/>
                        <a:gd name="connsiteX13" fmla="*/ 870195 w 1667440"/>
                        <a:gd name="connsiteY13" fmla="*/ 350103 h 1573668"/>
                        <a:gd name="connsiteX14" fmla="*/ 893710 w 1667440"/>
                        <a:gd name="connsiteY14" fmla="*/ 385374 h 1573668"/>
                        <a:gd name="connsiteX15" fmla="*/ 986461 w 1667440"/>
                        <a:gd name="connsiteY15" fmla="*/ 453305 h 1573668"/>
                        <a:gd name="connsiteX16" fmla="*/ 995606 w 1667440"/>
                        <a:gd name="connsiteY16" fmla="*/ 471594 h 1573668"/>
                        <a:gd name="connsiteX17" fmla="*/ 1076600 w 1667440"/>
                        <a:gd name="connsiteY17" fmla="*/ 517316 h 1573668"/>
                        <a:gd name="connsiteX18" fmla="*/ 1238588 w 1667440"/>
                        <a:gd name="connsiteY18" fmla="*/ 556507 h 1573668"/>
                        <a:gd name="connsiteX19" fmla="*/ 1241201 w 1667440"/>
                        <a:gd name="connsiteY19" fmla="*/ 582634 h 1573668"/>
                        <a:gd name="connsiteX20" fmla="*/ 1251651 w 1667440"/>
                        <a:gd name="connsiteY20" fmla="*/ 590472 h 1573668"/>
                        <a:gd name="connsiteX21" fmla="*/ 1259490 w 1667440"/>
                        <a:gd name="connsiteY21" fmla="*/ 607455 h 1573668"/>
                        <a:gd name="connsiteX22" fmla="*/ 1344402 w 1667440"/>
                        <a:gd name="connsiteY22" fmla="*/ 630969 h 1573668"/>
                        <a:gd name="connsiteX23" fmla="*/ 1394044 w 1667440"/>
                        <a:gd name="connsiteY23" fmla="*/ 623131 h 1573668"/>
                        <a:gd name="connsiteX24" fmla="*/ 1422784 w 1667440"/>
                        <a:gd name="connsiteY24" fmla="*/ 582634 h 1573668"/>
                        <a:gd name="connsiteX25" fmla="*/ 1447605 w 1667440"/>
                        <a:gd name="connsiteY25" fmla="*/ 565651 h 1573668"/>
                        <a:gd name="connsiteX26" fmla="*/ 1450217 w 1667440"/>
                        <a:gd name="connsiteY26" fmla="*/ 557813 h 1573668"/>
                        <a:gd name="connsiteX27" fmla="*/ 1493327 w 1667440"/>
                        <a:gd name="connsiteY27" fmla="*/ 519929 h 1573668"/>
                        <a:gd name="connsiteX28" fmla="*/ 1503778 w 1667440"/>
                        <a:gd name="connsiteY28" fmla="*/ 496414 h 1573668"/>
                        <a:gd name="connsiteX29" fmla="*/ 1532518 w 1667440"/>
                        <a:gd name="connsiteY29" fmla="*/ 459836 h 1573668"/>
                        <a:gd name="connsiteX30" fmla="*/ 1537743 w 1667440"/>
                        <a:gd name="connsiteY30" fmla="*/ 462449 h 1573668"/>
                        <a:gd name="connsiteX31" fmla="*/ 1541662 w 1667440"/>
                        <a:gd name="connsiteY31" fmla="*/ 492495 h 1573668"/>
                        <a:gd name="connsiteX32" fmla="*/ 1533824 w 1667440"/>
                        <a:gd name="connsiteY32" fmla="*/ 509478 h 1573668"/>
                        <a:gd name="connsiteX33" fmla="*/ 1531211 w 1667440"/>
                        <a:gd name="connsiteY33" fmla="*/ 531686 h 1573668"/>
                        <a:gd name="connsiteX34" fmla="*/ 1519454 w 1667440"/>
                        <a:gd name="connsiteY34" fmla="*/ 546056 h 1573668"/>
                        <a:gd name="connsiteX35" fmla="*/ 1505084 w 1667440"/>
                        <a:gd name="connsiteY35" fmla="*/ 574796 h 1573668"/>
                        <a:gd name="connsiteX36" fmla="*/ 1468506 w 1667440"/>
                        <a:gd name="connsiteY36" fmla="*/ 624437 h 1573668"/>
                        <a:gd name="connsiteX37" fmla="*/ 1468506 w 1667440"/>
                        <a:gd name="connsiteY37" fmla="*/ 646645 h 1573668"/>
                        <a:gd name="connsiteX38" fmla="*/ 1461974 w 1667440"/>
                        <a:gd name="connsiteY38" fmla="*/ 667547 h 1573668"/>
                        <a:gd name="connsiteX39" fmla="*/ 1481056 w 1667440"/>
                        <a:gd name="connsiteY39" fmla="*/ 728369 h 1573668"/>
                        <a:gd name="connsiteX40" fmla="*/ 1496838 w 1667440"/>
                        <a:gd name="connsiteY40" fmla="*/ 738662 h 1573668"/>
                        <a:gd name="connsiteX41" fmla="*/ 1496838 w 1667440"/>
                        <a:gd name="connsiteY41" fmla="*/ 749806 h 1573668"/>
                        <a:gd name="connsiteX42" fmla="*/ 1505411 w 1667440"/>
                        <a:gd name="connsiteY42" fmla="*/ 759237 h 1573668"/>
                        <a:gd name="connsiteX43" fmla="*/ 1506268 w 1667440"/>
                        <a:gd name="connsiteY43" fmla="*/ 784956 h 1573668"/>
                        <a:gd name="connsiteX44" fmla="*/ 1519127 w 1667440"/>
                        <a:gd name="connsiteY44" fmla="*/ 804673 h 1573668"/>
                        <a:gd name="connsiteX45" fmla="*/ 1535416 w 1667440"/>
                        <a:gd name="connsiteY45" fmla="*/ 845824 h 1573668"/>
                        <a:gd name="connsiteX46" fmla="*/ 1549133 w 1667440"/>
                        <a:gd name="connsiteY46" fmla="*/ 858683 h 1573668"/>
                        <a:gd name="connsiteX47" fmla="*/ 1554276 w 1667440"/>
                        <a:gd name="connsiteY47" fmla="*/ 867256 h 1573668"/>
                        <a:gd name="connsiteX48" fmla="*/ 1578281 w 1667440"/>
                        <a:gd name="connsiteY48" fmla="*/ 874114 h 1573668"/>
                        <a:gd name="connsiteX49" fmla="*/ 1588568 w 1667440"/>
                        <a:gd name="connsiteY49" fmla="*/ 856968 h 1573668"/>
                        <a:gd name="connsiteX50" fmla="*/ 1603142 w 1667440"/>
                        <a:gd name="connsiteY50" fmla="*/ 850967 h 1573668"/>
                        <a:gd name="connsiteX51" fmla="*/ 1607429 w 1667440"/>
                        <a:gd name="connsiteY51" fmla="*/ 843252 h 1573668"/>
                        <a:gd name="connsiteX52" fmla="*/ 1618574 w 1667440"/>
                        <a:gd name="connsiteY52" fmla="*/ 836393 h 1573668"/>
                        <a:gd name="connsiteX53" fmla="*/ 1627147 w 1667440"/>
                        <a:gd name="connsiteY53" fmla="*/ 826106 h 1573668"/>
                        <a:gd name="connsiteX54" fmla="*/ 1645150 w 1667440"/>
                        <a:gd name="connsiteY54" fmla="*/ 831250 h 1573668"/>
                        <a:gd name="connsiteX55" fmla="*/ 1652866 w 1667440"/>
                        <a:gd name="connsiteY55" fmla="*/ 823534 h 1573668"/>
                        <a:gd name="connsiteX56" fmla="*/ 1667440 w 1667440"/>
                        <a:gd name="connsiteY56" fmla="*/ 826963 h 1573668"/>
                        <a:gd name="connsiteX57" fmla="*/ 1664010 w 1667440"/>
                        <a:gd name="connsiteY57" fmla="*/ 834679 h 1573668"/>
                        <a:gd name="connsiteX58" fmla="*/ 1652008 w 1667440"/>
                        <a:gd name="connsiteY58" fmla="*/ 845824 h 1573668"/>
                        <a:gd name="connsiteX59" fmla="*/ 1645150 w 1667440"/>
                        <a:gd name="connsiteY59" fmla="*/ 847538 h 1573668"/>
                        <a:gd name="connsiteX60" fmla="*/ 1628861 w 1667440"/>
                        <a:gd name="connsiteY60" fmla="*/ 856968 h 1573668"/>
                        <a:gd name="connsiteX61" fmla="*/ 1623717 w 1667440"/>
                        <a:gd name="connsiteY61" fmla="*/ 852682 h 1573668"/>
                        <a:gd name="connsiteX62" fmla="*/ 1617717 w 1667440"/>
                        <a:gd name="connsiteY62" fmla="*/ 853539 h 1573668"/>
                        <a:gd name="connsiteX63" fmla="*/ 1604857 w 1667440"/>
                        <a:gd name="connsiteY63" fmla="*/ 868113 h 1573668"/>
                        <a:gd name="connsiteX64" fmla="*/ 1596284 w 1667440"/>
                        <a:gd name="connsiteY64" fmla="*/ 883545 h 1573668"/>
                        <a:gd name="connsiteX65" fmla="*/ 1596284 w 1667440"/>
                        <a:gd name="connsiteY65" fmla="*/ 896404 h 1573668"/>
                        <a:gd name="connsiteX66" fmla="*/ 1590283 w 1667440"/>
                        <a:gd name="connsiteY66" fmla="*/ 901548 h 1573668"/>
                        <a:gd name="connsiteX67" fmla="*/ 1581710 w 1667440"/>
                        <a:gd name="connsiteY67" fmla="*/ 907549 h 1573668"/>
                        <a:gd name="connsiteX68" fmla="*/ 1560278 w 1667440"/>
                        <a:gd name="connsiteY68" fmla="*/ 902405 h 1573668"/>
                        <a:gd name="connsiteX69" fmla="*/ 1528558 w 1667440"/>
                        <a:gd name="connsiteY69" fmla="*/ 908406 h 1573668"/>
                        <a:gd name="connsiteX70" fmla="*/ 1515698 w 1667440"/>
                        <a:gd name="connsiteY70" fmla="*/ 910978 h 1573668"/>
                        <a:gd name="connsiteX71" fmla="*/ 1500267 w 1667440"/>
                        <a:gd name="connsiteY71" fmla="*/ 924695 h 1573668"/>
                        <a:gd name="connsiteX72" fmla="*/ 1495123 w 1667440"/>
                        <a:gd name="connsiteY72" fmla="*/ 925552 h 1573668"/>
                        <a:gd name="connsiteX73" fmla="*/ 1487408 w 1667440"/>
                        <a:gd name="connsiteY73" fmla="*/ 916122 h 1573668"/>
                        <a:gd name="connsiteX74" fmla="*/ 1472833 w 1667440"/>
                        <a:gd name="connsiteY74" fmla="*/ 925552 h 1573668"/>
                        <a:gd name="connsiteX75" fmla="*/ 1472833 w 1667440"/>
                        <a:gd name="connsiteY75" fmla="*/ 941841 h 1573668"/>
                        <a:gd name="connsiteX76" fmla="*/ 1465975 w 1667440"/>
                        <a:gd name="connsiteY76" fmla="*/ 947842 h 1573668"/>
                        <a:gd name="connsiteX77" fmla="*/ 1465118 w 1667440"/>
                        <a:gd name="connsiteY77" fmla="*/ 955557 h 1573668"/>
                        <a:gd name="connsiteX78" fmla="*/ 1451401 w 1667440"/>
                        <a:gd name="connsiteY78" fmla="*/ 964130 h 1573668"/>
                        <a:gd name="connsiteX79" fmla="*/ 1448829 w 1667440"/>
                        <a:gd name="connsiteY79" fmla="*/ 974418 h 1573668"/>
                        <a:gd name="connsiteX80" fmla="*/ 1432541 w 1667440"/>
                        <a:gd name="connsiteY80" fmla="*/ 982991 h 1573668"/>
                        <a:gd name="connsiteX81" fmla="*/ 1405964 w 1667440"/>
                        <a:gd name="connsiteY81" fmla="*/ 976133 h 1573668"/>
                        <a:gd name="connsiteX82" fmla="*/ 1397391 w 1667440"/>
                        <a:gd name="connsiteY82" fmla="*/ 963273 h 1573668"/>
                        <a:gd name="connsiteX83" fmla="*/ 1399106 w 1667440"/>
                        <a:gd name="connsiteY83" fmla="*/ 954700 h 1573668"/>
                        <a:gd name="connsiteX84" fmla="*/ 1385389 w 1667440"/>
                        <a:gd name="connsiteY84" fmla="*/ 952128 h 1573668"/>
                        <a:gd name="connsiteX85" fmla="*/ 1376816 w 1667440"/>
                        <a:gd name="connsiteY85" fmla="*/ 959844 h 1573668"/>
                        <a:gd name="connsiteX86" fmla="*/ 1366529 w 1667440"/>
                        <a:gd name="connsiteY86" fmla="*/ 986420 h 1573668"/>
                        <a:gd name="connsiteX87" fmla="*/ 1387104 w 1667440"/>
                        <a:gd name="connsiteY87" fmla="*/ 1000137 h 1573668"/>
                        <a:gd name="connsiteX88" fmla="*/ 1350240 w 1667440"/>
                        <a:gd name="connsiteY88" fmla="*/ 995850 h 1573668"/>
                        <a:gd name="connsiteX89" fmla="*/ 1321092 w 1667440"/>
                        <a:gd name="connsiteY89" fmla="*/ 990707 h 1573668"/>
                        <a:gd name="connsiteX90" fmla="*/ 1297945 w 1667440"/>
                        <a:gd name="connsiteY90" fmla="*/ 998422 h 1573668"/>
                        <a:gd name="connsiteX91" fmla="*/ 1270512 w 1667440"/>
                        <a:gd name="connsiteY91" fmla="*/ 988135 h 1573668"/>
                        <a:gd name="connsiteX92" fmla="*/ 1270512 w 1667440"/>
                        <a:gd name="connsiteY92" fmla="*/ 980419 h 1573668"/>
                        <a:gd name="connsiteX93" fmla="*/ 1254223 w 1667440"/>
                        <a:gd name="connsiteY93" fmla="*/ 972703 h 1573668"/>
                        <a:gd name="connsiteX94" fmla="*/ 1208787 w 1667440"/>
                        <a:gd name="connsiteY94" fmla="*/ 980419 h 1573668"/>
                        <a:gd name="connsiteX95" fmla="*/ 1119625 w 1667440"/>
                        <a:gd name="connsiteY95" fmla="*/ 1046249 h 1573668"/>
                        <a:gd name="connsiteX96" fmla="*/ 1119628 w 1667440"/>
                        <a:gd name="connsiteY96" fmla="*/ 1046431 h 1573668"/>
                        <a:gd name="connsiteX97" fmla="*/ 1053616 w 1667440"/>
                        <a:gd name="connsiteY97" fmla="*/ 1106441 h 1573668"/>
                        <a:gd name="connsiteX98" fmla="*/ 988461 w 1667440"/>
                        <a:gd name="connsiteY98" fmla="*/ 1211889 h 1573668"/>
                        <a:gd name="connsiteX99" fmla="*/ 978174 w 1667440"/>
                        <a:gd name="connsiteY99" fmla="*/ 1262469 h 1573668"/>
                        <a:gd name="connsiteX100" fmla="*/ 983318 w 1667440"/>
                        <a:gd name="connsiteY100" fmla="*/ 1282187 h 1573668"/>
                        <a:gd name="connsiteX101" fmla="*/ 977317 w 1667440"/>
                        <a:gd name="connsiteY101" fmla="*/ 1337054 h 1573668"/>
                        <a:gd name="connsiteX102" fmla="*/ 960171 w 1667440"/>
                        <a:gd name="connsiteY102" fmla="*/ 1355914 h 1573668"/>
                        <a:gd name="connsiteX103" fmla="*/ 961028 w 1667440"/>
                        <a:gd name="connsiteY103" fmla="*/ 1381633 h 1573668"/>
                        <a:gd name="connsiteX104" fmla="*/ 949026 w 1667440"/>
                        <a:gd name="connsiteY104" fmla="*/ 1365345 h 1573668"/>
                        <a:gd name="connsiteX105" fmla="*/ 939596 w 1667440"/>
                        <a:gd name="connsiteY105" fmla="*/ 1357629 h 1573668"/>
                        <a:gd name="connsiteX106" fmla="*/ 931880 w 1667440"/>
                        <a:gd name="connsiteY106" fmla="*/ 1339626 h 1573668"/>
                        <a:gd name="connsiteX107" fmla="*/ 892444 w 1667440"/>
                        <a:gd name="connsiteY107" fmla="*/ 1314764 h 1573668"/>
                        <a:gd name="connsiteX108" fmla="*/ 885586 w 1667440"/>
                        <a:gd name="connsiteY108" fmla="*/ 1301905 h 1573668"/>
                        <a:gd name="connsiteX109" fmla="*/ 840149 w 1667440"/>
                        <a:gd name="connsiteY109" fmla="*/ 1294189 h 1573668"/>
                        <a:gd name="connsiteX110" fmla="*/ 818717 w 1667440"/>
                        <a:gd name="connsiteY110" fmla="*/ 1279615 h 1573668"/>
                        <a:gd name="connsiteX111" fmla="*/ 798142 w 1667440"/>
                        <a:gd name="connsiteY111" fmla="*/ 1275329 h 1573668"/>
                        <a:gd name="connsiteX112" fmla="*/ 784425 w 1667440"/>
                        <a:gd name="connsiteY112" fmla="*/ 1260755 h 1573668"/>
                        <a:gd name="connsiteX113" fmla="*/ 737274 w 1667440"/>
                        <a:gd name="connsiteY113" fmla="*/ 1238465 h 1573668"/>
                        <a:gd name="connsiteX114" fmla="*/ 685836 w 1667440"/>
                        <a:gd name="connsiteY114" fmla="*/ 1205030 h 1573668"/>
                        <a:gd name="connsiteX115" fmla="*/ 666118 w 1667440"/>
                        <a:gd name="connsiteY115" fmla="*/ 1175882 h 1573668"/>
                        <a:gd name="connsiteX116" fmla="*/ 630112 w 1667440"/>
                        <a:gd name="connsiteY116" fmla="*/ 1170739 h 1573668"/>
                        <a:gd name="connsiteX117" fmla="*/ 620682 w 1667440"/>
                        <a:gd name="connsiteY117" fmla="*/ 1170739 h 1573668"/>
                        <a:gd name="connsiteX118" fmla="*/ 588962 w 1667440"/>
                        <a:gd name="connsiteY118" fmla="*/ 1133018 h 1573668"/>
                        <a:gd name="connsiteX119" fmla="*/ 521126 w 1667440"/>
                        <a:gd name="connsiteY119" fmla="*/ 1113515 h 1573668"/>
                        <a:gd name="connsiteX120" fmla="*/ 449222 w 1667440"/>
                        <a:gd name="connsiteY120" fmla="*/ 1134732 h 1573668"/>
                        <a:gd name="connsiteX121" fmla="*/ 391784 w 1667440"/>
                        <a:gd name="connsiteY121" fmla="*/ 1181883 h 1573668"/>
                        <a:gd name="connsiteX122" fmla="*/ 379782 w 1667440"/>
                        <a:gd name="connsiteY122" fmla="*/ 1184455 h 1573668"/>
                        <a:gd name="connsiteX123" fmla="*/ 340346 w 1667440"/>
                        <a:gd name="connsiteY123" fmla="*/ 1235036 h 1573668"/>
                        <a:gd name="connsiteX124" fmla="*/ 326629 w 1667440"/>
                        <a:gd name="connsiteY124" fmla="*/ 1231607 h 1573668"/>
                        <a:gd name="connsiteX125" fmla="*/ 315484 w 1667440"/>
                        <a:gd name="connsiteY125" fmla="*/ 1207602 h 1573668"/>
                        <a:gd name="connsiteX126" fmla="*/ 306911 w 1667440"/>
                        <a:gd name="connsiteY126" fmla="*/ 1175882 h 1573668"/>
                        <a:gd name="connsiteX127" fmla="*/ 274334 w 1667440"/>
                        <a:gd name="connsiteY127" fmla="*/ 1161308 h 1573668"/>
                        <a:gd name="connsiteX128" fmla="*/ 277763 w 1667440"/>
                        <a:gd name="connsiteY128" fmla="*/ 1148449 h 1573668"/>
                        <a:gd name="connsiteX129" fmla="*/ 247758 w 1667440"/>
                        <a:gd name="connsiteY129" fmla="*/ 1127874 h 1573668"/>
                        <a:gd name="connsiteX130" fmla="*/ 222896 w 1667440"/>
                        <a:gd name="connsiteY130" fmla="*/ 1139019 h 1573668"/>
                        <a:gd name="connsiteX131" fmla="*/ 209180 w 1667440"/>
                        <a:gd name="connsiteY131" fmla="*/ 1127874 h 1573668"/>
                        <a:gd name="connsiteX132" fmla="*/ 193749 w 1667440"/>
                        <a:gd name="connsiteY132" fmla="*/ 1133018 h 1573668"/>
                        <a:gd name="connsiteX133" fmla="*/ 189104 w 1667440"/>
                        <a:gd name="connsiteY133" fmla="*/ 1132479 h 1573668"/>
                        <a:gd name="connsiteX134" fmla="*/ 153456 w 1667440"/>
                        <a:gd name="connsiteY134" fmla="*/ 1179312 h 1573668"/>
                        <a:gd name="connsiteX135" fmla="*/ 139739 w 1667440"/>
                        <a:gd name="connsiteY135" fmla="*/ 1240180 h 1573668"/>
                        <a:gd name="connsiteX136" fmla="*/ 145740 w 1667440"/>
                        <a:gd name="connsiteY136" fmla="*/ 1260755 h 1573668"/>
                        <a:gd name="connsiteX137" fmla="*/ 173173 w 1667440"/>
                        <a:gd name="connsiteY137" fmla="*/ 1264184 h 1573668"/>
                        <a:gd name="connsiteX138" fmla="*/ 209180 w 1667440"/>
                        <a:gd name="connsiteY138" fmla="*/ 1302762 h 1573668"/>
                        <a:gd name="connsiteX139" fmla="*/ 223754 w 1667440"/>
                        <a:gd name="connsiteY139" fmla="*/ 1309620 h 1573668"/>
                        <a:gd name="connsiteX140" fmla="*/ 259760 w 1667440"/>
                        <a:gd name="connsiteY140" fmla="*/ 1296761 h 1573668"/>
                        <a:gd name="connsiteX141" fmla="*/ 274334 w 1667440"/>
                        <a:gd name="connsiteY141" fmla="*/ 1304477 h 1573668"/>
                        <a:gd name="connsiteX142" fmla="*/ 287194 w 1667440"/>
                        <a:gd name="connsiteY142" fmla="*/ 1338769 h 1573668"/>
                        <a:gd name="connsiteX143" fmla="*/ 312055 w 1667440"/>
                        <a:gd name="connsiteY143" fmla="*/ 1352485 h 1573668"/>
                        <a:gd name="connsiteX144" fmla="*/ 322343 w 1667440"/>
                        <a:gd name="connsiteY144" fmla="*/ 1379919 h 1573668"/>
                        <a:gd name="connsiteX145" fmla="*/ 354920 w 1667440"/>
                        <a:gd name="connsiteY145" fmla="*/ 1386777 h 1573668"/>
                        <a:gd name="connsiteX146" fmla="*/ 379782 w 1667440"/>
                        <a:gd name="connsiteY146" fmla="*/ 1402208 h 1573668"/>
                        <a:gd name="connsiteX147" fmla="*/ 378067 w 1667440"/>
                        <a:gd name="connsiteY147" fmla="*/ 1411639 h 1573668"/>
                        <a:gd name="connsiteX148" fmla="*/ 390069 w 1667440"/>
                        <a:gd name="connsiteY148" fmla="*/ 1417640 h 1573668"/>
                        <a:gd name="connsiteX149" fmla="*/ 390926 w 1667440"/>
                        <a:gd name="connsiteY149" fmla="*/ 1424498 h 1573668"/>
                        <a:gd name="connsiteX150" fmla="*/ 380639 w 1667440"/>
                        <a:gd name="connsiteY150" fmla="*/ 1431356 h 1573668"/>
                        <a:gd name="connsiteX151" fmla="*/ 366065 w 1667440"/>
                        <a:gd name="connsiteY151" fmla="*/ 1427927 h 1573668"/>
                        <a:gd name="connsiteX152" fmla="*/ 360064 w 1667440"/>
                        <a:gd name="connsiteY152" fmla="*/ 1449360 h 1573668"/>
                        <a:gd name="connsiteX153" fmla="*/ 329201 w 1667440"/>
                        <a:gd name="connsiteY153" fmla="*/ 1458790 h 1573668"/>
                        <a:gd name="connsiteX154" fmla="*/ 322343 w 1667440"/>
                        <a:gd name="connsiteY154" fmla="*/ 1443359 h 1573668"/>
                        <a:gd name="connsiteX155" fmla="*/ 272619 w 1667440"/>
                        <a:gd name="connsiteY155" fmla="*/ 1434786 h 1573668"/>
                        <a:gd name="connsiteX156" fmla="*/ 262332 w 1667440"/>
                        <a:gd name="connsiteY156" fmla="*/ 1443359 h 1573668"/>
                        <a:gd name="connsiteX157" fmla="*/ 260617 w 1667440"/>
                        <a:gd name="connsiteY157" fmla="*/ 1420212 h 1573668"/>
                        <a:gd name="connsiteX158" fmla="*/ 247758 w 1667440"/>
                        <a:gd name="connsiteY158" fmla="*/ 1412496 h 1573668"/>
                        <a:gd name="connsiteX159" fmla="*/ 236613 w 1667440"/>
                        <a:gd name="connsiteY159" fmla="*/ 1418497 h 1573668"/>
                        <a:gd name="connsiteX160" fmla="*/ 226326 w 1667440"/>
                        <a:gd name="connsiteY160" fmla="*/ 1445930 h 1573668"/>
                        <a:gd name="connsiteX161" fmla="*/ 212609 w 1667440"/>
                        <a:gd name="connsiteY161" fmla="*/ 1453646 h 1573668"/>
                        <a:gd name="connsiteX162" fmla="*/ 188605 w 1667440"/>
                        <a:gd name="connsiteY162" fmla="*/ 1461362 h 1573668"/>
                        <a:gd name="connsiteX163" fmla="*/ 182603 w 1667440"/>
                        <a:gd name="connsiteY163" fmla="*/ 1468220 h 1573668"/>
                        <a:gd name="connsiteX164" fmla="*/ 182603 w 1667440"/>
                        <a:gd name="connsiteY164" fmla="*/ 1509370 h 1573668"/>
                        <a:gd name="connsiteX165" fmla="*/ 184318 w 1667440"/>
                        <a:gd name="connsiteY165" fmla="*/ 1516229 h 1573668"/>
                        <a:gd name="connsiteX166" fmla="*/ 174888 w 1667440"/>
                        <a:gd name="connsiteY166" fmla="*/ 1525659 h 1573668"/>
                        <a:gd name="connsiteX167" fmla="*/ 137167 w 1667440"/>
                        <a:gd name="connsiteY167" fmla="*/ 1539376 h 1573668"/>
                        <a:gd name="connsiteX168" fmla="*/ 118306 w 1667440"/>
                        <a:gd name="connsiteY168" fmla="*/ 1573668 h 1573668"/>
                        <a:gd name="connsiteX169" fmla="*/ 102875 w 1667440"/>
                        <a:gd name="connsiteY169" fmla="*/ 1559093 h 1573668"/>
                        <a:gd name="connsiteX170" fmla="*/ 84015 w 1667440"/>
                        <a:gd name="connsiteY170" fmla="*/ 1564237 h 1573668"/>
                        <a:gd name="connsiteX171" fmla="*/ 77156 w 1667440"/>
                        <a:gd name="connsiteY171" fmla="*/ 1556522 h 1573668"/>
                        <a:gd name="connsiteX172" fmla="*/ 57438 w 1667440"/>
                        <a:gd name="connsiteY172" fmla="*/ 1502512 h 1573668"/>
                        <a:gd name="connsiteX173" fmla="*/ 66011 w 1667440"/>
                        <a:gd name="connsiteY173" fmla="*/ 1466506 h 1573668"/>
                        <a:gd name="connsiteX174" fmla="*/ 82300 w 1667440"/>
                        <a:gd name="connsiteY174" fmla="*/ 1441644 h 1573668"/>
                        <a:gd name="connsiteX175" fmla="*/ 80585 w 1667440"/>
                        <a:gd name="connsiteY175" fmla="*/ 1420212 h 1573668"/>
                        <a:gd name="connsiteX176" fmla="*/ 96874 w 1667440"/>
                        <a:gd name="connsiteY176" fmla="*/ 1418497 h 1573668"/>
                        <a:gd name="connsiteX177" fmla="*/ 102018 w 1667440"/>
                        <a:gd name="connsiteY177" fmla="*/ 1346484 h 1573668"/>
                        <a:gd name="connsiteX178" fmla="*/ 66011 w 1667440"/>
                        <a:gd name="connsiteY178" fmla="*/ 1302762 h 1573668"/>
                        <a:gd name="connsiteX179" fmla="*/ 39435 w 1667440"/>
                        <a:gd name="connsiteY179" fmla="*/ 1296761 h 1573668"/>
                        <a:gd name="connsiteX180" fmla="*/ 30005 w 1667440"/>
                        <a:gd name="connsiteY180" fmla="*/ 1267613 h 1573668"/>
                        <a:gd name="connsiteX181" fmla="*/ 6858 w 1667440"/>
                        <a:gd name="connsiteY181" fmla="*/ 1265041 h 1573668"/>
                        <a:gd name="connsiteX182" fmla="*/ 3429 w 1667440"/>
                        <a:gd name="connsiteY182" fmla="*/ 1253896 h 1573668"/>
                        <a:gd name="connsiteX183" fmla="*/ 6858 w 1667440"/>
                        <a:gd name="connsiteY183" fmla="*/ 1246181 h 1573668"/>
                        <a:gd name="connsiteX184" fmla="*/ 0 w 1667440"/>
                        <a:gd name="connsiteY184" fmla="*/ 1229035 h 1573668"/>
                        <a:gd name="connsiteX185" fmla="*/ 4286 w 1667440"/>
                        <a:gd name="connsiteY185" fmla="*/ 1217890 h 1573668"/>
                        <a:gd name="connsiteX186" fmla="*/ 14573 w 1667440"/>
                        <a:gd name="connsiteY186" fmla="*/ 1206745 h 1573668"/>
                        <a:gd name="connsiteX187" fmla="*/ 19717 w 1667440"/>
                        <a:gd name="connsiteY187" fmla="*/ 1187027 h 1573668"/>
                        <a:gd name="connsiteX188" fmla="*/ 22289 w 1667440"/>
                        <a:gd name="connsiteY188" fmla="*/ 1167309 h 1573668"/>
                        <a:gd name="connsiteX189" fmla="*/ 14573 w 1667440"/>
                        <a:gd name="connsiteY189" fmla="*/ 1126159 h 1573668"/>
                        <a:gd name="connsiteX190" fmla="*/ 12001 w 1667440"/>
                        <a:gd name="connsiteY190" fmla="*/ 1119301 h 1573668"/>
                        <a:gd name="connsiteX191" fmla="*/ 18860 w 1667440"/>
                        <a:gd name="connsiteY191" fmla="*/ 1108156 h 1573668"/>
                        <a:gd name="connsiteX192" fmla="*/ 21332 w 1667440"/>
                        <a:gd name="connsiteY192" fmla="*/ 1108268 h 1573668"/>
                        <a:gd name="connsiteX193" fmla="*/ 41150 w 1667440"/>
                        <a:gd name="connsiteY193" fmla="*/ 1091867 h 1573668"/>
                        <a:gd name="connsiteX194" fmla="*/ 70298 w 1667440"/>
                        <a:gd name="connsiteY194" fmla="*/ 1092725 h 1573668"/>
                        <a:gd name="connsiteX195" fmla="*/ 81443 w 1667440"/>
                        <a:gd name="connsiteY195" fmla="*/ 1086724 h 1573668"/>
                        <a:gd name="connsiteX196" fmla="*/ 91730 w 1667440"/>
                        <a:gd name="connsiteY196" fmla="*/ 1069578 h 1573668"/>
                        <a:gd name="connsiteX197" fmla="*/ 104590 w 1667440"/>
                        <a:gd name="connsiteY197" fmla="*/ 1069578 h 1573668"/>
                        <a:gd name="connsiteX198" fmla="*/ 105447 w 1667440"/>
                        <a:gd name="connsiteY198" fmla="*/ 1060147 h 1573668"/>
                        <a:gd name="connsiteX199" fmla="*/ 114020 w 1667440"/>
                        <a:gd name="connsiteY199" fmla="*/ 1043859 h 1573668"/>
                        <a:gd name="connsiteX200" fmla="*/ 125165 w 1667440"/>
                        <a:gd name="connsiteY200" fmla="*/ 1052432 h 1573668"/>
                        <a:gd name="connsiteX201" fmla="*/ 132023 w 1667440"/>
                        <a:gd name="connsiteY201" fmla="*/ 1061005 h 1573668"/>
                        <a:gd name="connsiteX202" fmla="*/ 149169 w 1667440"/>
                        <a:gd name="connsiteY202" fmla="*/ 1057576 h 1573668"/>
                        <a:gd name="connsiteX203" fmla="*/ 150026 w 1667440"/>
                        <a:gd name="connsiteY203" fmla="*/ 1035286 h 1573668"/>
                        <a:gd name="connsiteX204" fmla="*/ 162028 w 1667440"/>
                        <a:gd name="connsiteY204" fmla="*/ 1024141 h 1573668"/>
                        <a:gd name="connsiteX205" fmla="*/ 178317 w 1667440"/>
                        <a:gd name="connsiteY205" fmla="*/ 997565 h 1573668"/>
                        <a:gd name="connsiteX206" fmla="*/ 208322 w 1667440"/>
                        <a:gd name="connsiteY206" fmla="*/ 977847 h 1573668"/>
                        <a:gd name="connsiteX207" fmla="*/ 210894 w 1667440"/>
                        <a:gd name="connsiteY207" fmla="*/ 968417 h 1573668"/>
                        <a:gd name="connsiteX208" fmla="*/ 202321 w 1667440"/>
                        <a:gd name="connsiteY208" fmla="*/ 957272 h 1573668"/>
                        <a:gd name="connsiteX209" fmla="*/ 181746 w 1667440"/>
                        <a:gd name="connsiteY209" fmla="*/ 924695 h 1573668"/>
                        <a:gd name="connsiteX210" fmla="*/ 152598 w 1667440"/>
                        <a:gd name="connsiteY210" fmla="*/ 889546 h 1573668"/>
                        <a:gd name="connsiteX211" fmla="*/ 162028 w 1667440"/>
                        <a:gd name="connsiteY211" fmla="*/ 860398 h 1573668"/>
                        <a:gd name="connsiteX212" fmla="*/ 160314 w 1667440"/>
                        <a:gd name="connsiteY212" fmla="*/ 848395 h 1573668"/>
                        <a:gd name="connsiteX213" fmla="*/ 182603 w 1667440"/>
                        <a:gd name="connsiteY213" fmla="*/ 850110 h 1573668"/>
                        <a:gd name="connsiteX214" fmla="*/ 189462 w 1667440"/>
                        <a:gd name="connsiteY214" fmla="*/ 846681 h 1573668"/>
                        <a:gd name="connsiteX215" fmla="*/ 194606 w 1667440"/>
                        <a:gd name="connsiteY215" fmla="*/ 835536 h 1573668"/>
                        <a:gd name="connsiteX216" fmla="*/ 202321 w 1667440"/>
                        <a:gd name="connsiteY216" fmla="*/ 835536 h 1573668"/>
                        <a:gd name="connsiteX217" fmla="*/ 227183 w 1667440"/>
                        <a:gd name="connsiteY217" fmla="*/ 860398 h 1573668"/>
                        <a:gd name="connsiteX218" fmla="*/ 235756 w 1667440"/>
                        <a:gd name="connsiteY218" fmla="*/ 860398 h 1573668"/>
                        <a:gd name="connsiteX219" fmla="*/ 243471 w 1667440"/>
                        <a:gd name="connsiteY219" fmla="*/ 867256 h 1573668"/>
                        <a:gd name="connsiteX220" fmla="*/ 242614 w 1667440"/>
                        <a:gd name="connsiteY220" fmla="*/ 878401 h 1573668"/>
                        <a:gd name="connsiteX221" fmla="*/ 279478 w 1667440"/>
                        <a:gd name="connsiteY221" fmla="*/ 893832 h 1573668"/>
                        <a:gd name="connsiteX222" fmla="*/ 286336 w 1667440"/>
                        <a:gd name="connsiteY222" fmla="*/ 903262 h 1573668"/>
                        <a:gd name="connsiteX223" fmla="*/ 303482 w 1667440"/>
                        <a:gd name="connsiteY223" fmla="*/ 894689 h 1573668"/>
                        <a:gd name="connsiteX224" fmla="*/ 311198 w 1667440"/>
                        <a:gd name="connsiteY224" fmla="*/ 896404 h 1573668"/>
                        <a:gd name="connsiteX225" fmla="*/ 321485 w 1667440"/>
                        <a:gd name="connsiteY225" fmla="*/ 894689 h 1573668"/>
                        <a:gd name="connsiteX226" fmla="*/ 336917 w 1667440"/>
                        <a:gd name="connsiteY226" fmla="*/ 882687 h 1573668"/>
                        <a:gd name="connsiteX227" fmla="*/ 343775 w 1667440"/>
                        <a:gd name="connsiteY227" fmla="*/ 882687 h 1573668"/>
                        <a:gd name="connsiteX228" fmla="*/ 347204 w 1667440"/>
                        <a:gd name="connsiteY228" fmla="*/ 904977 h 1573668"/>
                        <a:gd name="connsiteX229" fmla="*/ 388354 w 1667440"/>
                        <a:gd name="connsiteY229" fmla="*/ 921266 h 1573668"/>
                        <a:gd name="connsiteX230" fmla="*/ 423503 w 1667440"/>
                        <a:gd name="connsiteY230" fmla="*/ 904120 h 1573668"/>
                        <a:gd name="connsiteX231" fmla="*/ 454366 w 1667440"/>
                        <a:gd name="connsiteY231" fmla="*/ 852682 h 1573668"/>
                        <a:gd name="connsiteX232" fmla="*/ 460449 w 1667440"/>
                        <a:gd name="connsiteY232" fmla="*/ 820243 h 1573668"/>
                        <a:gd name="connsiteX233" fmla="*/ 458693 w 1667440"/>
                        <a:gd name="connsiteY233" fmla="*/ 820390 h 1573668"/>
                        <a:gd name="connsiteX234" fmla="*/ 435179 w 1667440"/>
                        <a:gd name="connsiteY234" fmla="*/ 777281 h 1573668"/>
                        <a:gd name="connsiteX235" fmla="*/ 446936 w 1667440"/>
                        <a:gd name="connsiteY235" fmla="*/ 757685 h 1573668"/>
                        <a:gd name="connsiteX236" fmla="*/ 446936 w 1667440"/>
                        <a:gd name="connsiteY236" fmla="*/ 745928 h 1573668"/>
                        <a:gd name="connsiteX237" fmla="*/ 437792 w 1667440"/>
                        <a:gd name="connsiteY237" fmla="*/ 736784 h 1573668"/>
                        <a:gd name="connsiteX238" fmla="*/ 427341 w 1667440"/>
                        <a:gd name="connsiteY238" fmla="*/ 700206 h 1573668"/>
                        <a:gd name="connsiteX239" fmla="*/ 436486 w 1667440"/>
                        <a:gd name="connsiteY239" fmla="*/ 687142 h 1573668"/>
                        <a:gd name="connsiteX240" fmla="*/ 436486 w 1667440"/>
                        <a:gd name="connsiteY240" fmla="*/ 679304 h 1573668"/>
                        <a:gd name="connsiteX241" fmla="*/ 449549 w 1667440"/>
                        <a:gd name="connsiteY241" fmla="*/ 672772 h 1573668"/>
                        <a:gd name="connsiteX242" fmla="*/ 473064 w 1667440"/>
                        <a:gd name="connsiteY242" fmla="*/ 658403 h 1573668"/>
                        <a:gd name="connsiteX243" fmla="*/ 480902 w 1667440"/>
                        <a:gd name="connsiteY243" fmla="*/ 661015 h 1573668"/>
                        <a:gd name="connsiteX244" fmla="*/ 505722 w 1667440"/>
                        <a:gd name="connsiteY244" fmla="*/ 640114 h 1573668"/>
                        <a:gd name="connsiteX245" fmla="*/ 522705 w 1667440"/>
                        <a:gd name="connsiteY245" fmla="*/ 582634 h 1573668"/>
                        <a:gd name="connsiteX246" fmla="*/ 518786 w 1667440"/>
                        <a:gd name="connsiteY246" fmla="*/ 474207 h 1573668"/>
                        <a:gd name="connsiteX247" fmla="*/ 535769 w 1667440"/>
                        <a:gd name="connsiteY247" fmla="*/ 458530 h 1573668"/>
                        <a:gd name="connsiteX248" fmla="*/ 539687 w 1667440"/>
                        <a:gd name="connsiteY248" fmla="*/ 442854 h 1573668"/>
                        <a:gd name="connsiteX249" fmla="*/ 547526 w 1667440"/>
                        <a:gd name="connsiteY249" fmla="*/ 421952 h 1573668"/>
                        <a:gd name="connsiteX250" fmla="*/ 554057 w 1667440"/>
                        <a:gd name="connsiteY250" fmla="*/ 384068 h 1573668"/>
                        <a:gd name="connsiteX251" fmla="*/ 560589 w 1667440"/>
                        <a:gd name="connsiteY251" fmla="*/ 337039 h 1573668"/>
                        <a:gd name="connsiteX252" fmla="*/ 539687 w 1667440"/>
                        <a:gd name="connsiteY252" fmla="*/ 227305 h 1573668"/>
                        <a:gd name="connsiteX253" fmla="*/ 499191 w 1667440"/>
                        <a:gd name="connsiteY253" fmla="*/ 135860 h 1573668"/>
                        <a:gd name="connsiteX254" fmla="*/ 497884 w 1667440"/>
                        <a:gd name="connsiteY254" fmla="*/ 112346 h 1573668"/>
                        <a:gd name="connsiteX255" fmla="*/ 509642 w 1667440"/>
                        <a:gd name="connsiteY255" fmla="*/ 94057 h 1573668"/>
                        <a:gd name="connsiteX256" fmla="*/ 509642 w 1667440"/>
                        <a:gd name="connsiteY256" fmla="*/ 87525 h 1573668"/>
                        <a:gd name="connsiteX257" fmla="*/ 517480 w 1667440"/>
                        <a:gd name="connsiteY257" fmla="*/ 69236 h 1573668"/>
                        <a:gd name="connsiteX258" fmla="*/ 512254 w 1667440"/>
                        <a:gd name="connsiteY258" fmla="*/ 53560 h 1573668"/>
                        <a:gd name="connsiteX259" fmla="*/ 513560 w 1667440"/>
                        <a:gd name="connsiteY259" fmla="*/ 32658 h 1573668"/>
                        <a:gd name="connsiteX260" fmla="*/ 535769 w 1667440"/>
                        <a:gd name="connsiteY260" fmla="*/ 49641 h 1573668"/>
                        <a:gd name="connsiteX261" fmla="*/ 547526 w 1667440"/>
                        <a:gd name="connsiteY261" fmla="*/ 53560 h 1573668"/>
                        <a:gd name="connsiteX262" fmla="*/ 572346 w 1667440"/>
                        <a:gd name="connsiteY262" fmla="*/ 43109 h 1573668"/>
                        <a:gd name="connsiteX263" fmla="*/ 578878 w 1667440"/>
                        <a:gd name="connsiteY263" fmla="*/ 31352 h 1573668"/>
                        <a:gd name="connsiteX264" fmla="*/ 584104 w 1667440"/>
                        <a:gd name="connsiteY264" fmla="*/ 7838 h 1573668"/>
                        <a:gd name="connsiteX265" fmla="*/ 599780 w 1667440"/>
                        <a:gd name="connsiteY265" fmla="*/ 0 h 15736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  <a:cxn ang="0">
                          <a:pos x="connsiteX93" y="connsiteY93"/>
                        </a:cxn>
                        <a:cxn ang="0">
                          <a:pos x="connsiteX94" y="connsiteY94"/>
                        </a:cxn>
                        <a:cxn ang="0">
                          <a:pos x="connsiteX95" y="connsiteY95"/>
                        </a:cxn>
                        <a:cxn ang="0">
                          <a:pos x="connsiteX96" y="connsiteY96"/>
                        </a:cxn>
                        <a:cxn ang="0">
                          <a:pos x="connsiteX97" y="connsiteY97"/>
                        </a:cxn>
                        <a:cxn ang="0">
                          <a:pos x="connsiteX98" y="connsiteY98"/>
                        </a:cxn>
                        <a:cxn ang="0">
                          <a:pos x="connsiteX99" y="connsiteY99"/>
                        </a:cxn>
                        <a:cxn ang="0">
                          <a:pos x="connsiteX100" y="connsiteY100"/>
                        </a:cxn>
                        <a:cxn ang="0">
                          <a:pos x="connsiteX101" y="connsiteY101"/>
                        </a:cxn>
                        <a:cxn ang="0">
                          <a:pos x="connsiteX102" y="connsiteY102"/>
                        </a:cxn>
                        <a:cxn ang="0">
                          <a:pos x="connsiteX103" y="connsiteY103"/>
                        </a:cxn>
                        <a:cxn ang="0">
                          <a:pos x="connsiteX104" y="connsiteY104"/>
                        </a:cxn>
                        <a:cxn ang="0">
                          <a:pos x="connsiteX105" y="connsiteY105"/>
                        </a:cxn>
                        <a:cxn ang="0">
                          <a:pos x="connsiteX106" y="connsiteY106"/>
                        </a:cxn>
                        <a:cxn ang="0">
                          <a:pos x="connsiteX107" y="connsiteY107"/>
                        </a:cxn>
                        <a:cxn ang="0">
                          <a:pos x="connsiteX108" y="connsiteY108"/>
                        </a:cxn>
                        <a:cxn ang="0">
                          <a:pos x="connsiteX109" y="connsiteY109"/>
                        </a:cxn>
                        <a:cxn ang="0">
                          <a:pos x="connsiteX110" y="connsiteY110"/>
                        </a:cxn>
                        <a:cxn ang="0">
                          <a:pos x="connsiteX111" y="connsiteY111"/>
                        </a:cxn>
                        <a:cxn ang="0">
                          <a:pos x="connsiteX112" y="connsiteY112"/>
                        </a:cxn>
                        <a:cxn ang="0">
                          <a:pos x="connsiteX113" y="connsiteY113"/>
                        </a:cxn>
                        <a:cxn ang="0">
                          <a:pos x="connsiteX114" y="connsiteY114"/>
                        </a:cxn>
                        <a:cxn ang="0">
                          <a:pos x="connsiteX115" y="connsiteY115"/>
                        </a:cxn>
                        <a:cxn ang="0">
                          <a:pos x="connsiteX116" y="connsiteY116"/>
                        </a:cxn>
                        <a:cxn ang="0">
                          <a:pos x="connsiteX117" y="connsiteY117"/>
                        </a:cxn>
                        <a:cxn ang="0">
                          <a:pos x="connsiteX118" y="connsiteY118"/>
                        </a:cxn>
                        <a:cxn ang="0">
                          <a:pos x="connsiteX119" y="connsiteY119"/>
                        </a:cxn>
                        <a:cxn ang="0">
                          <a:pos x="connsiteX120" y="connsiteY120"/>
                        </a:cxn>
                        <a:cxn ang="0">
                          <a:pos x="connsiteX121" y="connsiteY121"/>
                        </a:cxn>
                        <a:cxn ang="0">
                          <a:pos x="connsiteX122" y="connsiteY122"/>
                        </a:cxn>
                        <a:cxn ang="0">
                          <a:pos x="connsiteX123" y="connsiteY123"/>
                        </a:cxn>
                        <a:cxn ang="0">
                          <a:pos x="connsiteX124" y="connsiteY124"/>
                        </a:cxn>
                        <a:cxn ang="0">
                          <a:pos x="connsiteX125" y="connsiteY125"/>
                        </a:cxn>
                        <a:cxn ang="0">
                          <a:pos x="connsiteX126" y="connsiteY126"/>
                        </a:cxn>
                        <a:cxn ang="0">
                          <a:pos x="connsiteX127" y="connsiteY127"/>
                        </a:cxn>
                        <a:cxn ang="0">
                          <a:pos x="connsiteX128" y="connsiteY128"/>
                        </a:cxn>
                        <a:cxn ang="0">
                          <a:pos x="connsiteX129" y="connsiteY129"/>
                        </a:cxn>
                        <a:cxn ang="0">
                          <a:pos x="connsiteX130" y="connsiteY130"/>
                        </a:cxn>
                        <a:cxn ang="0">
                          <a:pos x="connsiteX131" y="connsiteY131"/>
                        </a:cxn>
                        <a:cxn ang="0">
                          <a:pos x="connsiteX132" y="connsiteY132"/>
                        </a:cxn>
                        <a:cxn ang="0">
                          <a:pos x="connsiteX133" y="connsiteY133"/>
                        </a:cxn>
                        <a:cxn ang="0">
                          <a:pos x="connsiteX134" y="connsiteY134"/>
                        </a:cxn>
                        <a:cxn ang="0">
                          <a:pos x="connsiteX135" y="connsiteY135"/>
                        </a:cxn>
                        <a:cxn ang="0">
                          <a:pos x="connsiteX136" y="connsiteY136"/>
                        </a:cxn>
                        <a:cxn ang="0">
                          <a:pos x="connsiteX137" y="connsiteY137"/>
                        </a:cxn>
                        <a:cxn ang="0">
                          <a:pos x="connsiteX138" y="connsiteY138"/>
                        </a:cxn>
                        <a:cxn ang="0">
                          <a:pos x="connsiteX139" y="connsiteY139"/>
                        </a:cxn>
                        <a:cxn ang="0">
                          <a:pos x="connsiteX140" y="connsiteY140"/>
                        </a:cxn>
                        <a:cxn ang="0">
                          <a:pos x="connsiteX141" y="connsiteY141"/>
                        </a:cxn>
                        <a:cxn ang="0">
                          <a:pos x="connsiteX142" y="connsiteY142"/>
                        </a:cxn>
                        <a:cxn ang="0">
                          <a:pos x="connsiteX143" y="connsiteY143"/>
                        </a:cxn>
                        <a:cxn ang="0">
                          <a:pos x="connsiteX144" y="connsiteY144"/>
                        </a:cxn>
                        <a:cxn ang="0">
                          <a:pos x="connsiteX145" y="connsiteY145"/>
                        </a:cxn>
                        <a:cxn ang="0">
                          <a:pos x="connsiteX146" y="connsiteY146"/>
                        </a:cxn>
                        <a:cxn ang="0">
                          <a:pos x="connsiteX147" y="connsiteY147"/>
                        </a:cxn>
                        <a:cxn ang="0">
                          <a:pos x="connsiteX148" y="connsiteY148"/>
                        </a:cxn>
                        <a:cxn ang="0">
                          <a:pos x="connsiteX149" y="connsiteY149"/>
                        </a:cxn>
                        <a:cxn ang="0">
                          <a:pos x="connsiteX150" y="connsiteY150"/>
                        </a:cxn>
                        <a:cxn ang="0">
                          <a:pos x="connsiteX151" y="connsiteY151"/>
                        </a:cxn>
                        <a:cxn ang="0">
                          <a:pos x="connsiteX152" y="connsiteY152"/>
                        </a:cxn>
                        <a:cxn ang="0">
                          <a:pos x="connsiteX153" y="connsiteY153"/>
                        </a:cxn>
                        <a:cxn ang="0">
                          <a:pos x="connsiteX154" y="connsiteY154"/>
                        </a:cxn>
                        <a:cxn ang="0">
                          <a:pos x="connsiteX155" y="connsiteY155"/>
                        </a:cxn>
                        <a:cxn ang="0">
                          <a:pos x="connsiteX156" y="connsiteY156"/>
                        </a:cxn>
                        <a:cxn ang="0">
                          <a:pos x="connsiteX157" y="connsiteY157"/>
                        </a:cxn>
                        <a:cxn ang="0">
                          <a:pos x="connsiteX158" y="connsiteY158"/>
                        </a:cxn>
                        <a:cxn ang="0">
                          <a:pos x="connsiteX159" y="connsiteY159"/>
                        </a:cxn>
                        <a:cxn ang="0">
                          <a:pos x="connsiteX160" y="connsiteY160"/>
                        </a:cxn>
                        <a:cxn ang="0">
                          <a:pos x="connsiteX161" y="connsiteY161"/>
                        </a:cxn>
                        <a:cxn ang="0">
                          <a:pos x="connsiteX162" y="connsiteY162"/>
                        </a:cxn>
                        <a:cxn ang="0">
                          <a:pos x="connsiteX163" y="connsiteY163"/>
                        </a:cxn>
                        <a:cxn ang="0">
                          <a:pos x="connsiteX164" y="connsiteY164"/>
                        </a:cxn>
                        <a:cxn ang="0">
                          <a:pos x="connsiteX165" y="connsiteY165"/>
                        </a:cxn>
                        <a:cxn ang="0">
                          <a:pos x="connsiteX166" y="connsiteY166"/>
                        </a:cxn>
                        <a:cxn ang="0">
                          <a:pos x="connsiteX167" y="connsiteY167"/>
                        </a:cxn>
                        <a:cxn ang="0">
                          <a:pos x="connsiteX168" y="connsiteY168"/>
                        </a:cxn>
                        <a:cxn ang="0">
                          <a:pos x="connsiteX169" y="connsiteY169"/>
                        </a:cxn>
                        <a:cxn ang="0">
                          <a:pos x="connsiteX170" y="connsiteY170"/>
                        </a:cxn>
                        <a:cxn ang="0">
                          <a:pos x="connsiteX171" y="connsiteY171"/>
                        </a:cxn>
                        <a:cxn ang="0">
                          <a:pos x="connsiteX172" y="connsiteY172"/>
                        </a:cxn>
                        <a:cxn ang="0">
                          <a:pos x="connsiteX173" y="connsiteY173"/>
                        </a:cxn>
                        <a:cxn ang="0">
                          <a:pos x="connsiteX174" y="connsiteY174"/>
                        </a:cxn>
                        <a:cxn ang="0">
                          <a:pos x="connsiteX175" y="connsiteY175"/>
                        </a:cxn>
                        <a:cxn ang="0">
                          <a:pos x="connsiteX176" y="connsiteY176"/>
                        </a:cxn>
                        <a:cxn ang="0">
                          <a:pos x="connsiteX177" y="connsiteY177"/>
                        </a:cxn>
                        <a:cxn ang="0">
                          <a:pos x="connsiteX178" y="connsiteY178"/>
                        </a:cxn>
                        <a:cxn ang="0">
                          <a:pos x="connsiteX179" y="connsiteY179"/>
                        </a:cxn>
                        <a:cxn ang="0">
                          <a:pos x="connsiteX180" y="connsiteY180"/>
                        </a:cxn>
                        <a:cxn ang="0">
                          <a:pos x="connsiteX181" y="connsiteY181"/>
                        </a:cxn>
                        <a:cxn ang="0">
                          <a:pos x="connsiteX182" y="connsiteY182"/>
                        </a:cxn>
                        <a:cxn ang="0">
                          <a:pos x="connsiteX183" y="connsiteY183"/>
                        </a:cxn>
                        <a:cxn ang="0">
                          <a:pos x="connsiteX184" y="connsiteY184"/>
                        </a:cxn>
                        <a:cxn ang="0">
                          <a:pos x="connsiteX185" y="connsiteY185"/>
                        </a:cxn>
                        <a:cxn ang="0">
                          <a:pos x="connsiteX186" y="connsiteY186"/>
                        </a:cxn>
                        <a:cxn ang="0">
                          <a:pos x="connsiteX187" y="connsiteY187"/>
                        </a:cxn>
                        <a:cxn ang="0">
                          <a:pos x="connsiteX188" y="connsiteY188"/>
                        </a:cxn>
                        <a:cxn ang="0">
                          <a:pos x="connsiteX189" y="connsiteY189"/>
                        </a:cxn>
                        <a:cxn ang="0">
                          <a:pos x="connsiteX190" y="connsiteY190"/>
                        </a:cxn>
                        <a:cxn ang="0">
                          <a:pos x="connsiteX191" y="connsiteY191"/>
                        </a:cxn>
                        <a:cxn ang="0">
                          <a:pos x="connsiteX192" y="connsiteY192"/>
                        </a:cxn>
                        <a:cxn ang="0">
                          <a:pos x="connsiteX193" y="connsiteY193"/>
                        </a:cxn>
                        <a:cxn ang="0">
                          <a:pos x="connsiteX194" y="connsiteY194"/>
                        </a:cxn>
                        <a:cxn ang="0">
                          <a:pos x="connsiteX195" y="connsiteY195"/>
                        </a:cxn>
                        <a:cxn ang="0">
                          <a:pos x="connsiteX196" y="connsiteY196"/>
                        </a:cxn>
                        <a:cxn ang="0">
                          <a:pos x="connsiteX197" y="connsiteY197"/>
                        </a:cxn>
                        <a:cxn ang="0">
                          <a:pos x="connsiteX198" y="connsiteY198"/>
                        </a:cxn>
                        <a:cxn ang="0">
                          <a:pos x="connsiteX199" y="connsiteY199"/>
                        </a:cxn>
                        <a:cxn ang="0">
                          <a:pos x="connsiteX200" y="connsiteY200"/>
                        </a:cxn>
                        <a:cxn ang="0">
                          <a:pos x="connsiteX201" y="connsiteY201"/>
                        </a:cxn>
                        <a:cxn ang="0">
                          <a:pos x="connsiteX202" y="connsiteY202"/>
                        </a:cxn>
                        <a:cxn ang="0">
                          <a:pos x="connsiteX203" y="connsiteY203"/>
                        </a:cxn>
                        <a:cxn ang="0">
                          <a:pos x="connsiteX204" y="connsiteY204"/>
                        </a:cxn>
                        <a:cxn ang="0">
                          <a:pos x="connsiteX205" y="connsiteY205"/>
                        </a:cxn>
                        <a:cxn ang="0">
                          <a:pos x="connsiteX206" y="connsiteY206"/>
                        </a:cxn>
                        <a:cxn ang="0">
                          <a:pos x="connsiteX207" y="connsiteY207"/>
                        </a:cxn>
                        <a:cxn ang="0">
                          <a:pos x="connsiteX208" y="connsiteY208"/>
                        </a:cxn>
                        <a:cxn ang="0">
                          <a:pos x="connsiteX209" y="connsiteY209"/>
                        </a:cxn>
                        <a:cxn ang="0">
                          <a:pos x="connsiteX210" y="connsiteY210"/>
                        </a:cxn>
                        <a:cxn ang="0">
                          <a:pos x="connsiteX211" y="connsiteY211"/>
                        </a:cxn>
                        <a:cxn ang="0">
                          <a:pos x="connsiteX212" y="connsiteY212"/>
                        </a:cxn>
                        <a:cxn ang="0">
                          <a:pos x="connsiteX213" y="connsiteY213"/>
                        </a:cxn>
                        <a:cxn ang="0">
                          <a:pos x="connsiteX214" y="connsiteY214"/>
                        </a:cxn>
                        <a:cxn ang="0">
                          <a:pos x="connsiteX215" y="connsiteY215"/>
                        </a:cxn>
                        <a:cxn ang="0">
                          <a:pos x="connsiteX216" y="connsiteY216"/>
                        </a:cxn>
                        <a:cxn ang="0">
                          <a:pos x="connsiteX217" y="connsiteY217"/>
                        </a:cxn>
                        <a:cxn ang="0">
                          <a:pos x="connsiteX218" y="connsiteY218"/>
                        </a:cxn>
                        <a:cxn ang="0">
                          <a:pos x="connsiteX219" y="connsiteY219"/>
                        </a:cxn>
                        <a:cxn ang="0">
                          <a:pos x="connsiteX220" y="connsiteY220"/>
                        </a:cxn>
                        <a:cxn ang="0">
                          <a:pos x="connsiteX221" y="connsiteY221"/>
                        </a:cxn>
                        <a:cxn ang="0">
                          <a:pos x="connsiteX222" y="connsiteY222"/>
                        </a:cxn>
                        <a:cxn ang="0">
                          <a:pos x="connsiteX223" y="connsiteY223"/>
                        </a:cxn>
                        <a:cxn ang="0">
                          <a:pos x="connsiteX224" y="connsiteY224"/>
                        </a:cxn>
                        <a:cxn ang="0">
                          <a:pos x="connsiteX225" y="connsiteY225"/>
                        </a:cxn>
                        <a:cxn ang="0">
                          <a:pos x="connsiteX226" y="connsiteY226"/>
                        </a:cxn>
                        <a:cxn ang="0">
                          <a:pos x="connsiteX227" y="connsiteY227"/>
                        </a:cxn>
                        <a:cxn ang="0">
                          <a:pos x="connsiteX228" y="connsiteY228"/>
                        </a:cxn>
                        <a:cxn ang="0">
                          <a:pos x="connsiteX229" y="connsiteY229"/>
                        </a:cxn>
                        <a:cxn ang="0">
                          <a:pos x="connsiteX230" y="connsiteY230"/>
                        </a:cxn>
                        <a:cxn ang="0">
                          <a:pos x="connsiteX231" y="connsiteY231"/>
                        </a:cxn>
                        <a:cxn ang="0">
                          <a:pos x="connsiteX232" y="connsiteY232"/>
                        </a:cxn>
                        <a:cxn ang="0">
                          <a:pos x="connsiteX233" y="connsiteY233"/>
                        </a:cxn>
                        <a:cxn ang="0">
                          <a:pos x="connsiteX234" y="connsiteY234"/>
                        </a:cxn>
                        <a:cxn ang="0">
                          <a:pos x="connsiteX235" y="connsiteY235"/>
                        </a:cxn>
                        <a:cxn ang="0">
                          <a:pos x="connsiteX236" y="connsiteY236"/>
                        </a:cxn>
                        <a:cxn ang="0">
                          <a:pos x="connsiteX237" y="connsiteY237"/>
                        </a:cxn>
                        <a:cxn ang="0">
                          <a:pos x="connsiteX238" y="connsiteY238"/>
                        </a:cxn>
                        <a:cxn ang="0">
                          <a:pos x="connsiteX239" y="connsiteY239"/>
                        </a:cxn>
                        <a:cxn ang="0">
                          <a:pos x="connsiteX240" y="connsiteY240"/>
                        </a:cxn>
                        <a:cxn ang="0">
                          <a:pos x="connsiteX241" y="connsiteY241"/>
                        </a:cxn>
                        <a:cxn ang="0">
                          <a:pos x="connsiteX242" y="connsiteY242"/>
                        </a:cxn>
                        <a:cxn ang="0">
                          <a:pos x="connsiteX243" y="connsiteY243"/>
                        </a:cxn>
                        <a:cxn ang="0">
                          <a:pos x="connsiteX244" y="connsiteY244"/>
                        </a:cxn>
                        <a:cxn ang="0">
                          <a:pos x="connsiteX245" y="connsiteY245"/>
                        </a:cxn>
                        <a:cxn ang="0">
                          <a:pos x="connsiteX246" y="connsiteY246"/>
                        </a:cxn>
                        <a:cxn ang="0">
                          <a:pos x="connsiteX247" y="connsiteY247"/>
                        </a:cxn>
                        <a:cxn ang="0">
                          <a:pos x="connsiteX248" y="connsiteY248"/>
                        </a:cxn>
                        <a:cxn ang="0">
                          <a:pos x="connsiteX249" y="connsiteY249"/>
                        </a:cxn>
                        <a:cxn ang="0">
                          <a:pos x="connsiteX250" y="connsiteY250"/>
                        </a:cxn>
                        <a:cxn ang="0">
                          <a:pos x="connsiteX251" y="connsiteY251"/>
                        </a:cxn>
                        <a:cxn ang="0">
                          <a:pos x="connsiteX252" y="connsiteY252"/>
                        </a:cxn>
                        <a:cxn ang="0">
                          <a:pos x="connsiteX253" y="connsiteY253"/>
                        </a:cxn>
                        <a:cxn ang="0">
                          <a:pos x="connsiteX254" y="connsiteY254"/>
                        </a:cxn>
                        <a:cxn ang="0">
                          <a:pos x="connsiteX255" y="connsiteY255"/>
                        </a:cxn>
                        <a:cxn ang="0">
                          <a:pos x="connsiteX256" y="connsiteY256"/>
                        </a:cxn>
                        <a:cxn ang="0">
                          <a:pos x="connsiteX257" y="connsiteY257"/>
                        </a:cxn>
                        <a:cxn ang="0">
                          <a:pos x="connsiteX258" y="connsiteY258"/>
                        </a:cxn>
                        <a:cxn ang="0">
                          <a:pos x="connsiteX259" y="connsiteY259"/>
                        </a:cxn>
                        <a:cxn ang="0">
                          <a:pos x="connsiteX260" y="connsiteY260"/>
                        </a:cxn>
                        <a:cxn ang="0">
                          <a:pos x="connsiteX261" y="connsiteY261"/>
                        </a:cxn>
                        <a:cxn ang="0">
                          <a:pos x="connsiteX262" y="connsiteY262"/>
                        </a:cxn>
                        <a:cxn ang="0">
                          <a:pos x="connsiteX263" y="connsiteY263"/>
                        </a:cxn>
                        <a:cxn ang="0">
                          <a:pos x="connsiteX264" y="connsiteY264"/>
                        </a:cxn>
                        <a:cxn ang="0">
                          <a:pos x="connsiteX265" y="connsiteY265"/>
                        </a:cxn>
                      </a:cxnLst>
                      <a:rect l="l" t="t" r="r" b="b"/>
                      <a:pathLst>
                        <a:path w="1667440" h="1573668" fill="none" extrusionOk="0">
                          <a:moveTo>
                            <a:pt x="599780" y="0"/>
                          </a:moveTo>
                          <a:cubicBezTo>
                            <a:pt x="604264" y="7209"/>
                            <a:pt x="606705" y="15620"/>
                            <a:pt x="610231" y="19595"/>
                          </a:cubicBezTo>
                          <a:cubicBezTo>
                            <a:pt x="614683" y="21115"/>
                            <a:pt x="619438" y="28589"/>
                            <a:pt x="624601" y="31352"/>
                          </a:cubicBezTo>
                          <a:cubicBezTo>
                            <a:pt x="626047" y="36554"/>
                            <a:pt x="625635" y="45316"/>
                            <a:pt x="631132" y="54866"/>
                          </a:cubicBezTo>
                          <a:cubicBezTo>
                            <a:pt x="641775" y="55550"/>
                            <a:pt x="655752" y="67825"/>
                            <a:pt x="663791" y="71849"/>
                          </a:cubicBezTo>
                          <a:cubicBezTo>
                            <a:pt x="711423" y="115931"/>
                            <a:pt x="696858" y="137932"/>
                            <a:pt x="748704" y="185502"/>
                          </a:cubicBezTo>
                          <a:cubicBezTo>
                            <a:pt x="751323" y="187314"/>
                            <a:pt x="753631" y="190608"/>
                            <a:pt x="756543" y="192034"/>
                          </a:cubicBezTo>
                          <a:cubicBezTo>
                            <a:pt x="764021" y="204295"/>
                            <a:pt x="763919" y="211269"/>
                            <a:pt x="768300" y="218161"/>
                          </a:cubicBezTo>
                          <a:cubicBezTo>
                            <a:pt x="770361" y="220278"/>
                            <a:pt x="772005" y="223235"/>
                            <a:pt x="773525" y="224693"/>
                          </a:cubicBezTo>
                          <a:cubicBezTo>
                            <a:pt x="776392" y="230529"/>
                            <a:pt x="775252" y="234482"/>
                            <a:pt x="777444" y="241675"/>
                          </a:cubicBezTo>
                          <a:cubicBezTo>
                            <a:pt x="784485" y="245663"/>
                            <a:pt x="790512" y="253962"/>
                            <a:pt x="795733" y="254739"/>
                          </a:cubicBezTo>
                          <a:cubicBezTo>
                            <a:pt x="799638" y="258611"/>
                            <a:pt x="799013" y="264721"/>
                            <a:pt x="803571" y="270415"/>
                          </a:cubicBezTo>
                          <a:cubicBezTo>
                            <a:pt x="821026" y="290204"/>
                            <a:pt x="815540" y="298026"/>
                            <a:pt x="831005" y="320057"/>
                          </a:cubicBezTo>
                          <a:cubicBezTo>
                            <a:pt x="842986" y="326659"/>
                            <a:pt x="854685" y="345219"/>
                            <a:pt x="870195" y="350103"/>
                          </a:cubicBezTo>
                          <a:cubicBezTo>
                            <a:pt x="878312" y="359583"/>
                            <a:pt x="884771" y="379389"/>
                            <a:pt x="893710" y="385374"/>
                          </a:cubicBezTo>
                          <a:cubicBezTo>
                            <a:pt x="926699" y="400654"/>
                            <a:pt x="948829" y="442373"/>
                            <a:pt x="986461" y="453305"/>
                          </a:cubicBezTo>
                          <a:cubicBezTo>
                            <a:pt x="989533" y="456578"/>
                            <a:pt x="990264" y="466087"/>
                            <a:pt x="995606" y="471594"/>
                          </a:cubicBezTo>
                          <a:cubicBezTo>
                            <a:pt x="1034264" y="487068"/>
                            <a:pt x="1051320" y="511067"/>
                            <a:pt x="1076600" y="517316"/>
                          </a:cubicBezTo>
                          <a:cubicBezTo>
                            <a:pt x="1132037" y="515378"/>
                            <a:pt x="1184845" y="545160"/>
                            <a:pt x="1238588" y="556507"/>
                          </a:cubicBezTo>
                          <a:cubicBezTo>
                            <a:pt x="1241775" y="567758"/>
                            <a:pt x="1240250" y="577022"/>
                            <a:pt x="1241201" y="582634"/>
                          </a:cubicBezTo>
                          <a:cubicBezTo>
                            <a:pt x="1246091" y="584858"/>
                            <a:pt x="1248020" y="588350"/>
                            <a:pt x="1251651" y="590472"/>
                          </a:cubicBezTo>
                          <a:cubicBezTo>
                            <a:pt x="1253996" y="593880"/>
                            <a:pt x="1255398" y="599947"/>
                            <a:pt x="1259490" y="607455"/>
                          </a:cubicBezTo>
                          <a:cubicBezTo>
                            <a:pt x="1279470" y="602802"/>
                            <a:pt x="1321546" y="633860"/>
                            <a:pt x="1344402" y="630969"/>
                          </a:cubicBezTo>
                          <a:cubicBezTo>
                            <a:pt x="1356355" y="623435"/>
                            <a:pt x="1381076" y="626578"/>
                            <a:pt x="1394044" y="623131"/>
                          </a:cubicBezTo>
                          <a:cubicBezTo>
                            <a:pt x="1400952" y="612777"/>
                            <a:pt x="1416615" y="594491"/>
                            <a:pt x="1422784" y="582634"/>
                          </a:cubicBezTo>
                          <a:cubicBezTo>
                            <a:pt x="1433826" y="572141"/>
                            <a:pt x="1440212" y="572572"/>
                            <a:pt x="1447605" y="565651"/>
                          </a:cubicBezTo>
                          <a:cubicBezTo>
                            <a:pt x="1447626" y="563881"/>
                            <a:pt x="1449696" y="561301"/>
                            <a:pt x="1450217" y="557813"/>
                          </a:cubicBezTo>
                          <a:cubicBezTo>
                            <a:pt x="1465472" y="537345"/>
                            <a:pt x="1482971" y="532591"/>
                            <a:pt x="1493327" y="519929"/>
                          </a:cubicBezTo>
                          <a:cubicBezTo>
                            <a:pt x="1493963" y="513927"/>
                            <a:pt x="1502239" y="502023"/>
                            <a:pt x="1503778" y="496414"/>
                          </a:cubicBezTo>
                          <a:cubicBezTo>
                            <a:pt x="1507473" y="485075"/>
                            <a:pt x="1524571" y="478867"/>
                            <a:pt x="1532518" y="459836"/>
                          </a:cubicBezTo>
                          <a:cubicBezTo>
                            <a:pt x="1534905" y="460995"/>
                            <a:pt x="1536372" y="462321"/>
                            <a:pt x="1537743" y="462449"/>
                          </a:cubicBezTo>
                          <a:cubicBezTo>
                            <a:pt x="1542047" y="472165"/>
                            <a:pt x="1536909" y="484120"/>
                            <a:pt x="1541662" y="492495"/>
                          </a:cubicBezTo>
                          <a:cubicBezTo>
                            <a:pt x="1538774" y="501092"/>
                            <a:pt x="1533954" y="504716"/>
                            <a:pt x="1533824" y="509478"/>
                          </a:cubicBezTo>
                          <a:cubicBezTo>
                            <a:pt x="1535182" y="514591"/>
                            <a:pt x="1531141" y="520915"/>
                            <a:pt x="1531211" y="531686"/>
                          </a:cubicBezTo>
                          <a:cubicBezTo>
                            <a:pt x="1526905" y="539017"/>
                            <a:pt x="1522072" y="541967"/>
                            <a:pt x="1519454" y="546056"/>
                          </a:cubicBezTo>
                          <a:cubicBezTo>
                            <a:pt x="1518134" y="555991"/>
                            <a:pt x="1509413" y="559650"/>
                            <a:pt x="1505084" y="574796"/>
                          </a:cubicBezTo>
                          <a:cubicBezTo>
                            <a:pt x="1494950" y="592114"/>
                            <a:pt x="1481967" y="602101"/>
                            <a:pt x="1468506" y="624437"/>
                          </a:cubicBezTo>
                          <a:cubicBezTo>
                            <a:pt x="1470449" y="629176"/>
                            <a:pt x="1467268" y="641353"/>
                            <a:pt x="1468506" y="646645"/>
                          </a:cubicBezTo>
                          <a:cubicBezTo>
                            <a:pt x="1466974" y="653999"/>
                            <a:pt x="1463604" y="658617"/>
                            <a:pt x="1461974" y="667547"/>
                          </a:cubicBezTo>
                          <a:cubicBezTo>
                            <a:pt x="1471814" y="681349"/>
                            <a:pt x="1475303" y="712260"/>
                            <a:pt x="1481056" y="728369"/>
                          </a:cubicBezTo>
                          <a:cubicBezTo>
                            <a:pt x="1487536" y="730799"/>
                            <a:pt x="1492970" y="736961"/>
                            <a:pt x="1496838" y="738662"/>
                          </a:cubicBezTo>
                          <a:cubicBezTo>
                            <a:pt x="1496907" y="742064"/>
                            <a:pt x="1496493" y="745386"/>
                            <a:pt x="1496838" y="749806"/>
                          </a:cubicBezTo>
                          <a:cubicBezTo>
                            <a:pt x="1501421" y="753126"/>
                            <a:pt x="1500931" y="756351"/>
                            <a:pt x="1505411" y="759237"/>
                          </a:cubicBezTo>
                          <a:cubicBezTo>
                            <a:pt x="1505441" y="766406"/>
                            <a:pt x="1505372" y="778043"/>
                            <a:pt x="1506268" y="784956"/>
                          </a:cubicBezTo>
                          <a:cubicBezTo>
                            <a:pt x="1513947" y="793668"/>
                            <a:pt x="1511591" y="795880"/>
                            <a:pt x="1519127" y="804673"/>
                          </a:cubicBezTo>
                          <a:cubicBezTo>
                            <a:pt x="1526375" y="820340"/>
                            <a:pt x="1526061" y="831769"/>
                            <a:pt x="1535416" y="845824"/>
                          </a:cubicBezTo>
                          <a:cubicBezTo>
                            <a:pt x="1539553" y="848187"/>
                            <a:pt x="1543549" y="856197"/>
                            <a:pt x="1549133" y="858683"/>
                          </a:cubicBezTo>
                          <a:cubicBezTo>
                            <a:pt x="1551711" y="861560"/>
                            <a:pt x="1551950" y="865155"/>
                            <a:pt x="1554276" y="867256"/>
                          </a:cubicBezTo>
                          <a:cubicBezTo>
                            <a:pt x="1566205" y="869577"/>
                            <a:pt x="1569917" y="872608"/>
                            <a:pt x="1578281" y="874114"/>
                          </a:cubicBezTo>
                          <a:cubicBezTo>
                            <a:pt x="1580430" y="869666"/>
                            <a:pt x="1585564" y="864011"/>
                            <a:pt x="1588568" y="856968"/>
                          </a:cubicBezTo>
                          <a:cubicBezTo>
                            <a:pt x="1594343" y="853737"/>
                            <a:pt x="1598249" y="853123"/>
                            <a:pt x="1603142" y="850967"/>
                          </a:cubicBezTo>
                          <a:cubicBezTo>
                            <a:pt x="1604536" y="848406"/>
                            <a:pt x="1606133" y="847106"/>
                            <a:pt x="1607429" y="843252"/>
                          </a:cubicBezTo>
                          <a:cubicBezTo>
                            <a:pt x="1611232" y="840269"/>
                            <a:pt x="1615729" y="839840"/>
                            <a:pt x="1618574" y="836393"/>
                          </a:cubicBezTo>
                          <a:cubicBezTo>
                            <a:pt x="1621012" y="831274"/>
                            <a:pt x="1625593" y="828843"/>
                            <a:pt x="1627147" y="826106"/>
                          </a:cubicBezTo>
                          <a:cubicBezTo>
                            <a:pt x="1632102" y="825586"/>
                            <a:pt x="1638069" y="829574"/>
                            <a:pt x="1645150" y="831250"/>
                          </a:cubicBezTo>
                          <a:cubicBezTo>
                            <a:pt x="1647312" y="827624"/>
                            <a:pt x="1650422" y="827732"/>
                            <a:pt x="1652866" y="823534"/>
                          </a:cubicBezTo>
                          <a:cubicBezTo>
                            <a:pt x="1657556" y="823127"/>
                            <a:pt x="1662848" y="827620"/>
                            <a:pt x="1667440" y="826963"/>
                          </a:cubicBezTo>
                          <a:cubicBezTo>
                            <a:pt x="1667148" y="828782"/>
                            <a:pt x="1664623" y="831466"/>
                            <a:pt x="1664010" y="834679"/>
                          </a:cubicBezTo>
                          <a:cubicBezTo>
                            <a:pt x="1658702" y="840407"/>
                            <a:pt x="1656673" y="839124"/>
                            <a:pt x="1652008" y="845824"/>
                          </a:cubicBezTo>
                          <a:cubicBezTo>
                            <a:pt x="1649267" y="846792"/>
                            <a:pt x="1647515" y="846554"/>
                            <a:pt x="1645150" y="847538"/>
                          </a:cubicBezTo>
                          <a:cubicBezTo>
                            <a:pt x="1639380" y="851061"/>
                            <a:pt x="1636329" y="851154"/>
                            <a:pt x="1628861" y="856968"/>
                          </a:cubicBezTo>
                          <a:cubicBezTo>
                            <a:pt x="1626831" y="855816"/>
                            <a:pt x="1625896" y="854071"/>
                            <a:pt x="1623717" y="852682"/>
                          </a:cubicBezTo>
                          <a:cubicBezTo>
                            <a:pt x="1621664" y="853659"/>
                            <a:pt x="1619965" y="852637"/>
                            <a:pt x="1617717" y="853539"/>
                          </a:cubicBezTo>
                          <a:cubicBezTo>
                            <a:pt x="1613246" y="858743"/>
                            <a:pt x="1609847" y="860900"/>
                            <a:pt x="1604857" y="868113"/>
                          </a:cubicBezTo>
                          <a:cubicBezTo>
                            <a:pt x="1601742" y="876462"/>
                            <a:pt x="1598067" y="876028"/>
                            <a:pt x="1596284" y="883545"/>
                          </a:cubicBezTo>
                          <a:cubicBezTo>
                            <a:pt x="1596547" y="888397"/>
                            <a:pt x="1595929" y="890644"/>
                            <a:pt x="1596284" y="896404"/>
                          </a:cubicBezTo>
                          <a:cubicBezTo>
                            <a:pt x="1593957" y="899334"/>
                            <a:pt x="1592845" y="898492"/>
                            <a:pt x="1590283" y="901548"/>
                          </a:cubicBezTo>
                          <a:cubicBezTo>
                            <a:pt x="1588224" y="903444"/>
                            <a:pt x="1583527" y="904949"/>
                            <a:pt x="1581710" y="907549"/>
                          </a:cubicBezTo>
                          <a:cubicBezTo>
                            <a:pt x="1575738" y="906205"/>
                            <a:pt x="1566918" y="901603"/>
                            <a:pt x="1560278" y="902405"/>
                          </a:cubicBezTo>
                          <a:cubicBezTo>
                            <a:pt x="1550128" y="906133"/>
                            <a:pt x="1536052" y="903471"/>
                            <a:pt x="1528558" y="908406"/>
                          </a:cubicBezTo>
                          <a:cubicBezTo>
                            <a:pt x="1522433" y="910716"/>
                            <a:pt x="1520976" y="908501"/>
                            <a:pt x="1515698" y="910978"/>
                          </a:cubicBezTo>
                          <a:cubicBezTo>
                            <a:pt x="1509547" y="918447"/>
                            <a:pt x="1503823" y="919112"/>
                            <a:pt x="1500267" y="924695"/>
                          </a:cubicBezTo>
                          <a:cubicBezTo>
                            <a:pt x="1498876" y="925221"/>
                            <a:pt x="1496352" y="924742"/>
                            <a:pt x="1495123" y="925552"/>
                          </a:cubicBezTo>
                          <a:cubicBezTo>
                            <a:pt x="1493037" y="923324"/>
                            <a:pt x="1490502" y="919824"/>
                            <a:pt x="1487408" y="916122"/>
                          </a:cubicBezTo>
                          <a:cubicBezTo>
                            <a:pt x="1484986" y="919995"/>
                            <a:pt x="1479017" y="921120"/>
                            <a:pt x="1472833" y="925552"/>
                          </a:cubicBezTo>
                          <a:cubicBezTo>
                            <a:pt x="1474665" y="931386"/>
                            <a:pt x="1471340" y="935529"/>
                            <a:pt x="1472833" y="941841"/>
                          </a:cubicBezTo>
                          <a:cubicBezTo>
                            <a:pt x="1471916" y="943882"/>
                            <a:pt x="1468426" y="945057"/>
                            <a:pt x="1465975" y="947842"/>
                          </a:cubicBezTo>
                          <a:cubicBezTo>
                            <a:pt x="1465927" y="951203"/>
                            <a:pt x="1464938" y="952556"/>
                            <a:pt x="1465118" y="955557"/>
                          </a:cubicBezTo>
                          <a:cubicBezTo>
                            <a:pt x="1459434" y="959200"/>
                            <a:pt x="1455785" y="959133"/>
                            <a:pt x="1451401" y="964130"/>
                          </a:cubicBezTo>
                          <a:cubicBezTo>
                            <a:pt x="1451092" y="967841"/>
                            <a:pt x="1449222" y="972312"/>
                            <a:pt x="1448829" y="974418"/>
                          </a:cubicBezTo>
                          <a:cubicBezTo>
                            <a:pt x="1444724" y="977273"/>
                            <a:pt x="1439436" y="978761"/>
                            <a:pt x="1432541" y="982991"/>
                          </a:cubicBezTo>
                          <a:cubicBezTo>
                            <a:pt x="1419811" y="980098"/>
                            <a:pt x="1413728" y="975270"/>
                            <a:pt x="1405964" y="976133"/>
                          </a:cubicBezTo>
                          <a:cubicBezTo>
                            <a:pt x="1403378" y="972715"/>
                            <a:pt x="1401006" y="966225"/>
                            <a:pt x="1397391" y="963273"/>
                          </a:cubicBezTo>
                          <a:cubicBezTo>
                            <a:pt x="1397280" y="960636"/>
                            <a:pt x="1399397" y="957870"/>
                            <a:pt x="1399106" y="954700"/>
                          </a:cubicBezTo>
                          <a:cubicBezTo>
                            <a:pt x="1395878" y="955406"/>
                            <a:pt x="1391304" y="952551"/>
                            <a:pt x="1385389" y="952128"/>
                          </a:cubicBezTo>
                          <a:cubicBezTo>
                            <a:pt x="1383431" y="955159"/>
                            <a:pt x="1380993" y="956063"/>
                            <a:pt x="1376816" y="959844"/>
                          </a:cubicBezTo>
                          <a:cubicBezTo>
                            <a:pt x="1377185" y="966864"/>
                            <a:pt x="1368930" y="975917"/>
                            <a:pt x="1366529" y="986420"/>
                          </a:cubicBezTo>
                          <a:cubicBezTo>
                            <a:pt x="1376755" y="991916"/>
                            <a:pt x="1377974" y="996669"/>
                            <a:pt x="1387104" y="1000137"/>
                          </a:cubicBezTo>
                          <a:cubicBezTo>
                            <a:pt x="1375467" y="1001689"/>
                            <a:pt x="1361007" y="993243"/>
                            <a:pt x="1350240" y="995850"/>
                          </a:cubicBezTo>
                          <a:cubicBezTo>
                            <a:pt x="1339859" y="995150"/>
                            <a:pt x="1331505" y="989117"/>
                            <a:pt x="1321092" y="990707"/>
                          </a:cubicBezTo>
                          <a:cubicBezTo>
                            <a:pt x="1312368" y="994057"/>
                            <a:pt x="1306917" y="993033"/>
                            <a:pt x="1297945" y="998422"/>
                          </a:cubicBezTo>
                          <a:cubicBezTo>
                            <a:pt x="1284700" y="994091"/>
                            <a:pt x="1282164" y="991452"/>
                            <a:pt x="1270512" y="988135"/>
                          </a:cubicBezTo>
                          <a:cubicBezTo>
                            <a:pt x="1269618" y="986324"/>
                            <a:pt x="1270813" y="983055"/>
                            <a:pt x="1270512" y="980419"/>
                          </a:cubicBezTo>
                          <a:cubicBezTo>
                            <a:pt x="1265017" y="978723"/>
                            <a:pt x="1261352" y="974419"/>
                            <a:pt x="1254223" y="972703"/>
                          </a:cubicBezTo>
                          <a:cubicBezTo>
                            <a:pt x="1234189" y="980029"/>
                            <a:pt x="1230784" y="976567"/>
                            <a:pt x="1208787" y="980419"/>
                          </a:cubicBezTo>
                          <a:cubicBezTo>
                            <a:pt x="1180596" y="1014485"/>
                            <a:pt x="1150560" y="1011964"/>
                            <a:pt x="1119625" y="1046249"/>
                          </a:cubicBezTo>
                          <a:cubicBezTo>
                            <a:pt x="1119633" y="1046309"/>
                            <a:pt x="1119622" y="1046366"/>
                            <a:pt x="1119628" y="1046431"/>
                          </a:cubicBezTo>
                          <a:cubicBezTo>
                            <a:pt x="1102555" y="1072233"/>
                            <a:pt x="1077221" y="1075942"/>
                            <a:pt x="1053616" y="1106441"/>
                          </a:cubicBezTo>
                          <a:cubicBezTo>
                            <a:pt x="1022333" y="1158000"/>
                            <a:pt x="1007918" y="1169423"/>
                            <a:pt x="988461" y="1211889"/>
                          </a:cubicBezTo>
                          <a:cubicBezTo>
                            <a:pt x="989465" y="1229377"/>
                            <a:pt x="980331" y="1250056"/>
                            <a:pt x="978174" y="1262469"/>
                          </a:cubicBezTo>
                          <a:cubicBezTo>
                            <a:pt x="981164" y="1269876"/>
                            <a:pt x="981658" y="1277108"/>
                            <a:pt x="983318" y="1282187"/>
                          </a:cubicBezTo>
                          <a:cubicBezTo>
                            <a:pt x="988276" y="1295378"/>
                            <a:pt x="975561" y="1309718"/>
                            <a:pt x="977317" y="1337054"/>
                          </a:cubicBezTo>
                          <a:cubicBezTo>
                            <a:pt x="973981" y="1341914"/>
                            <a:pt x="964200" y="1347784"/>
                            <a:pt x="960171" y="1355914"/>
                          </a:cubicBezTo>
                          <a:cubicBezTo>
                            <a:pt x="960404" y="1364086"/>
                            <a:pt x="960544" y="1374331"/>
                            <a:pt x="961028" y="1381633"/>
                          </a:cubicBezTo>
                          <a:cubicBezTo>
                            <a:pt x="954987" y="1375721"/>
                            <a:pt x="953041" y="1370741"/>
                            <a:pt x="949026" y="1365345"/>
                          </a:cubicBezTo>
                          <a:cubicBezTo>
                            <a:pt x="944742" y="1362774"/>
                            <a:pt x="943953" y="1359579"/>
                            <a:pt x="939596" y="1357629"/>
                          </a:cubicBezTo>
                          <a:cubicBezTo>
                            <a:pt x="935885" y="1349438"/>
                            <a:pt x="935944" y="1346871"/>
                            <a:pt x="931880" y="1339626"/>
                          </a:cubicBezTo>
                          <a:cubicBezTo>
                            <a:pt x="915916" y="1331064"/>
                            <a:pt x="907405" y="1320933"/>
                            <a:pt x="892444" y="1314764"/>
                          </a:cubicBezTo>
                          <a:cubicBezTo>
                            <a:pt x="890069" y="1312147"/>
                            <a:pt x="888540" y="1307212"/>
                            <a:pt x="885586" y="1301905"/>
                          </a:cubicBezTo>
                          <a:cubicBezTo>
                            <a:pt x="864541" y="1302228"/>
                            <a:pt x="861584" y="1297374"/>
                            <a:pt x="840149" y="1294189"/>
                          </a:cubicBezTo>
                          <a:cubicBezTo>
                            <a:pt x="831188" y="1289393"/>
                            <a:pt x="826246" y="1281750"/>
                            <a:pt x="818717" y="1279615"/>
                          </a:cubicBezTo>
                          <a:cubicBezTo>
                            <a:pt x="813983" y="1280239"/>
                            <a:pt x="803383" y="1276080"/>
                            <a:pt x="798142" y="1275329"/>
                          </a:cubicBezTo>
                          <a:cubicBezTo>
                            <a:pt x="791103" y="1270793"/>
                            <a:pt x="788618" y="1263657"/>
                            <a:pt x="784425" y="1260755"/>
                          </a:cubicBezTo>
                          <a:cubicBezTo>
                            <a:pt x="771408" y="1258235"/>
                            <a:pt x="758082" y="1243174"/>
                            <a:pt x="737274" y="1238465"/>
                          </a:cubicBezTo>
                          <a:cubicBezTo>
                            <a:pt x="719981" y="1234140"/>
                            <a:pt x="710201" y="1220308"/>
                            <a:pt x="685836" y="1205030"/>
                          </a:cubicBezTo>
                          <a:cubicBezTo>
                            <a:pt x="676013" y="1192067"/>
                            <a:pt x="673727" y="1182100"/>
                            <a:pt x="666118" y="1175882"/>
                          </a:cubicBezTo>
                          <a:cubicBezTo>
                            <a:pt x="657584" y="1176225"/>
                            <a:pt x="641224" y="1168217"/>
                            <a:pt x="630112" y="1170739"/>
                          </a:cubicBezTo>
                          <a:cubicBezTo>
                            <a:pt x="626384" y="1171242"/>
                            <a:pt x="622665" y="1169892"/>
                            <a:pt x="620682" y="1170739"/>
                          </a:cubicBezTo>
                          <a:cubicBezTo>
                            <a:pt x="602929" y="1156782"/>
                            <a:pt x="600094" y="1141019"/>
                            <a:pt x="588962" y="1133018"/>
                          </a:cubicBezTo>
                          <a:cubicBezTo>
                            <a:pt x="558959" y="1131492"/>
                            <a:pt x="542385" y="1117524"/>
                            <a:pt x="521126" y="1113515"/>
                          </a:cubicBezTo>
                          <a:cubicBezTo>
                            <a:pt x="495676" y="1122086"/>
                            <a:pt x="464192" y="1126065"/>
                            <a:pt x="449222" y="1134732"/>
                          </a:cubicBezTo>
                          <a:cubicBezTo>
                            <a:pt x="428804" y="1157066"/>
                            <a:pt x="412343" y="1161656"/>
                            <a:pt x="391784" y="1181883"/>
                          </a:cubicBezTo>
                          <a:cubicBezTo>
                            <a:pt x="385969" y="1183815"/>
                            <a:pt x="382016" y="1182769"/>
                            <a:pt x="379782" y="1184455"/>
                          </a:cubicBezTo>
                          <a:cubicBezTo>
                            <a:pt x="365591" y="1206523"/>
                            <a:pt x="345910" y="1215954"/>
                            <a:pt x="340346" y="1235036"/>
                          </a:cubicBezTo>
                          <a:cubicBezTo>
                            <a:pt x="333458" y="1233716"/>
                            <a:pt x="331160" y="1232543"/>
                            <a:pt x="326629" y="1231607"/>
                          </a:cubicBezTo>
                          <a:cubicBezTo>
                            <a:pt x="321174" y="1225889"/>
                            <a:pt x="322725" y="1216556"/>
                            <a:pt x="315484" y="1207602"/>
                          </a:cubicBezTo>
                          <a:cubicBezTo>
                            <a:pt x="311182" y="1197341"/>
                            <a:pt x="309873" y="1185900"/>
                            <a:pt x="306911" y="1175882"/>
                          </a:cubicBezTo>
                          <a:cubicBezTo>
                            <a:pt x="293216" y="1170608"/>
                            <a:pt x="286832" y="1164592"/>
                            <a:pt x="274334" y="1161308"/>
                          </a:cubicBezTo>
                          <a:cubicBezTo>
                            <a:pt x="273974" y="1157720"/>
                            <a:pt x="276960" y="1154386"/>
                            <a:pt x="277763" y="1148449"/>
                          </a:cubicBezTo>
                          <a:cubicBezTo>
                            <a:pt x="268852" y="1143562"/>
                            <a:pt x="262595" y="1137373"/>
                            <a:pt x="247758" y="1127874"/>
                          </a:cubicBezTo>
                          <a:cubicBezTo>
                            <a:pt x="240736" y="1133544"/>
                            <a:pt x="228879" y="1133918"/>
                            <a:pt x="222896" y="1139019"/>
                          </a:cubicBezTo>
                          <a:cubicBezTo>
                            <a:pt x="217976" y="1137169"/>
                            <a:pt x="215562" y="1131365"/>
                            <a:pt x="209180" y="1127874"/>
                          </a:cubicBezTo>
                          <a:cubicBezTo>
                            <a:pt x="205211" y="1129299"/>
                            <a:pt x="197827" y="1129612"/>
                            <a:pt x="193749" y="1133018"/>
                          </a:cubicBezTo>
                          <a:cubicBezTo>
                            <a:pt x="192719" y="1133326"/>
                            <a:pt x="190579" y="1132549"/>
                            <a:pt x="189104" y="1132479"/>
                          </a:cubicBezTo>
                          <a:cubicBezTo>
                            <a:pt x="176711" y="1151184"/>
                            <a:pt x="158952" y="1164336"/>
                            <a:pt x="153456" y="1179312"/>
                          </a:cubicBezTo>
                          <a:cubicBezTo>
                            <a:pt x="151293" y="1191630"/>
                            <a:pt x="141472" y="1212785"/>
                            <a:pt x="139739" y="1240180"/>
                          </a:cubicBezTo>
                          <a:cubicBezTo>
                            <a:pt x="142738" y="1245240"/>
                            <a:pt x="143053" y="1255501"/>
                            <a:pt x="145740" y="1260755"/>
                          </a:cubicBezTo>
                          <a:cubicBezTo>
                            <a:pt x="158589" y="1262102"/>
                            <a:pt x="160054" y="1263678"/>
                            <a:pt x="173173" y="1264184"/>
                          </a:cubicBezTo>
                          <a:cubicBezTo>
                            <a:pt x="186164" y="1271789"/>
                            <a:pt x="196279" y="1290177"/>
                            <a:pt x="209180" y="1302762"/>
                          </a:cubicBezTo>
                          <a:cubicBezTo>
                            <a:pt x="214116" y="1304698"/>
                            <a:pt x="217393" y="1306638"/>
                            <a:pt x="223754" y="1309620"/>
                          </a:cubicBezTo>
                          <a:cubicBezTo>
                            <a:pt x="234022" y="1302908"/>
                            <a:pt x="242419" y="1303024"/>
                            <a:pt x="259760" y="1296761"/>
                          </a:cubicBezTo>
                          <a:cubicBezTo>
                            <a:pt x="265809" y="1299647"/>
                            <a:pt x="268884" y="1303056"/>
                            <a:pt x="274334" y="1304477"/>
                          </a:cubicBezTo>
                          <a:cubicBezTo>
                            <a:pt x="278213" y="1314135"/>
                            <a:pt x="277886" y="1326077"/>
                            <a:pt x="287194" y="1338769"/>
                          </a:cubicBezTo>
                          <a:cubicBezTo>
                            <a:pt x="299056" y="1342541"/>
                            <a:pt x="299255" y="1348657"/>
                            <a:pt x="312055" y="1352485"/>
                          </a:cubicBezTo>
                          <a:cubicBezTo>
                            <a:pt x="319539" y="1364150"/>
                            <a:pt x="317253" y="1374059"/>
                            <a:pt x="322343" y="1379919"/>
                          </a:cubicBezTo>
                          <a:cubicBezTo>
                            <a:pt x="338128" y="1379454"/>
                            <a:pt x="339595" y="1384430"/>
                            <a:pt x="354920" y="1386777"/>
                          </a:cubicBezTo>
                          <a:cubicBezTo>
                            <a:pt x="368781" y="1391898"/>
                            <a:pt x="370858" y="1397091"/>
                            <a:pt x="379782" y="1402208"/>
                          </a:cubicBezTo>
                          <a:cubicBezTo>
                            <a:pt x="379310" y="1406047"/>
                            <a:pt x="378648" y="1407165"/>
                            <a:pt x="378067" y="1411639"/>
                          </a:cubicBezTo>
                          <a:cubicBezTo>
                            <a:pt x="381108" y="1412705"/>
                            <a:pt x="385463" y="1416062"/>
                            <a:pt x="390069" y="1417640"/>
                          </a:cubicBezTo>
                          <a:cubicBezTo>
                            <a:pt x="390593" y="1418990"/>
                            <a:pt x="390169" y="1423084"/>
                            <a:pt x="390926" y="1424498"/>
                          </a:cubicBezTo>
                          <a:cubicBezTo>
                            <a:pt x="387968" y="1426885"/>
                            <a:pt x="384175" y="1427365"/>
                            <a:pt x="380639" y="1431356"/>
                          </a:cubicBezTo>
                          <a:cubicBezTo>
                            <a:pt x="376466" y="1431776"/>
                            <a:pt x="370831" y="1427963"/>
                            <a:pt x="366065" y="1427927"/>
                          </a:cubicBezTo>
                          <a:cubicBezTo>
                            <a:pt x="364805" y="1432752"/>
                            <a:pt x="359659" y="1444213"/>
                            <a:pt x="360064" y="1449360"/>
                          </a:cubicBezTo>
                          <a:cubicBezTo>
                            <a:pt x="348079" y="1455115"/>
                            <a:pt x="338319" y="1455167"/>
                            <a:pt x="329201" y="1458790"/>
                          </a:cubicBezTo>
                          <a:cubicBezTo>
                            <a:pt x="325513" y="1454408"/>
                            <a:pt x="325634" y="1447999"/>
                            <a:pt x="322343" y="1443359"/>
                          </a:cubicBezTo>
                          <a:cubicBezTo>
                            <a:pt x="307078" y="1445445"/>
                            <a:pt x="288857" y="1433395"/>
                            <a:pt x="272619" y="1434786"/>
                          </a:cubicBezTo>
                          <a:cubicBezTo>
                            <a:pt x="268361" y="1438449"/>
                            <a:pt x="265215" y="1438926"/>
                            <a:pt x="262332" y="1443359"/>
                          </a:cubicBezTo>
                          <a:cubicBezTo>
                            <a:pt x="260580" y="1436990"/>
                            <a:pt x="263806" y="1428724"/>
                            <a:pt x="260617" y="1420212"/>
                          </a:cubicBezTo>
                          <a:cubicBezTo>
                            <a:pt x="254703" y="1417659"/>
                            <a:pt x="252995" y="1414091"/>
                            <a:pt x="247758" y="1412496"/>
                          </a:cubicBezTo>
                          <a:cubicBezTo>
                            <a:pt x="244689" y="1414335"/>
                            <a:pt x="239001" y="1417019"/>
                            <a:pt x="236613" y="1418497"/>
                          </a:cubicBezTo>
                          <a:cubicBezTo>
                            <a:pt x="235298" y="1425634"/>
                            <a:pt x="226630" y="1436287"/>
                            <a:pt x="226326" y="1445930"/>
                          </a:cubicBezTo>
                          <a:cubicBezTo>
                            <a:pt x="223087" y="1449582"/>
                            <a:pt x="217926" y="1449985"/>
                            <a:pt x="212609" y="1453646"/>
                          </a:cubicBezTo>
                          <a:cubicBezTo>
                            <a:pt x="207970" y="1456073"/>
                            <a:pt x="193637" y="1458600"/>
                            <a:pt x="188605" y="1461362"/>
                          </a:cubicBezTo>
                          <a:cubicBezTo>
                            <a:pt x="186132" y="1464522"/>
                            <a:pt x="184921" y="1465435"/>
                            <a:pt x="182603" y="1468220"/>
                          </a:cubicBezTo>
                          <a:cubicBezTo>
                            <a:pt x="186456" y="1486512"/>
                            <a:pt x="178288" y="1498577"/>
                            <a:pt x="182603" y="1509370"/>
                          </a:cubicBezTo>
                          <a:cubicBezTo>
                            <a:pt x="183114" y="1511070"/>
                            <a:pt x="183400" y="1514132"/>
                            <a:pt x="184318" y="1516229"/>
                          </a:cubicBezTo>
                          <a:cubicBezTo>
                            <a:pt x="180858" y="1521710"/>
                            <a:pt x="177274" y="1521970"/>
                            <a:pt x="174888" y="1525659"/>
                          </a:cubicBezTo>
                          <a:cubicBezTo>
                            <a:pt x="162337" y="1530251"/>
                            <a:pt x="151226" y="1530601"/>
                            <a:pt x="137167" y="1539376"/>
                          </a:cubicBezTo>
                          <a:cubicBezTo>
                            <a:pt x="132282" y="1550736"/>
                            <a:pt x="124401" y="1560385"/>
                            <a:pt x="118306" y="1573668"/>
                          </a:cubicBezTo>
                          <a:cubicBezTo>
                            <a:pt x="114673" y="1571028"/>
                            <a:pt x="108813" y="1563729"/>
                            <a:pt x="102875" y="1559093"/>
                          </a:cubicBezTo>
                          <a:cubicBezTo>
                            <a:pt x="96668" y="1563144"/>
                            <a:pt x="87798" y="1562180"/>
                            <a:pt x="84015" y="1564237"/>
                          </a:cubicBezTo>
                          <a:cubicBezTo>
                            <a:pt x="81996" y="1563202"/>
                            <a:pt x="78930" y="1558112"/>
                            <a:pt x="77156" y="1556522"/>
                          </a:cubicBezTo>
                          <a:cubicBezTo>
                            <a:pt x="67716" y="1544563"/>
                            <a:pt x="64576" y="1512451"/>
                            <a:pt x="57438" y="1502512"/>
                          </a:cubicBezTo>
                          <a:cubicBezTo>
                            <a:pt x="58017" y="1485281"/>
                            <a:pt x="64222" y="1478171"/>
                            <a:pt x="66011" y="1466506"/>
                          </a:cubicBezTo>
                          <a:cubicBezTo>
                            <a:pt x="69990" y="1455289"/>
                            <a:pt x="76139" y="1452055"/>
                            <a:pt x="82300" y="1441644"/>
                          </a:cubicBezTo>
                          <a:cubicBezTo>
                            <a:pt x="80913" y="1435976"/>
                            <a:pt x="81908" y="1426495"/>
                            <a:pt x="80585" y="1420212"/>
                          </a:cubicBezTo>
                          <a:cubicBezTo>
                            <a:pt x="88380" y="1418194"/>
                            <a:pt x="90370" y="1419706"/>
                            <a:pt x="96874" y="1418497"/>
                          </a:cubicBezTo>
                          <a:cubicBezTo>
                            <a:pt x="97842" y="1390974"/>
                            <a:pt x="99643" y="1381585"/>
                            <a:pt x="102018" y="1346484"/>
                          </a:cubicBezTo>
                          <a:cubicBezTo>
                            <a:pt x="89382" y="1335037"/>
                            <a:pt x="79947" y="1313455"/>
                            <a:pt x="66011" y="1302762"/>
                          </a:cubicBezTo>
                          <a:cubicBezTo>
                            <a:pt x="57729" y="1303301"/>
                            <a:pt x="49206" y="1298366"/>
                            <a:pt x="39435" y="1296761"/>
                          </a:cubicBezTo>
                          <a:cubicBezTo>
                            <a:pt x="34392" y="1286575"/>
                            <a:pt x="36131" y="1274819"/>
                            <a:pt x="30005" y="1267613"/>
                          </a:cubicBezTo>
                          <a:cubicBezTo>
                            <a:pt x="24928" y="1269581"/>
                            <a:pt x="12173" y="1263783"/>
                            <a:pt x="6858" y="1265041"/>
                          </a:cubicBezTo>
                          <a:cubicBezTo>
                            <a:pt x="5120" y="1262773"/>
                            <a:pt x="4290" y="1256605"/>
                            <a:pt x="3429" y="1253896"/>
                          </a:cubicBezTo>
                          <a:cubicBezTo>
                            <a:pt x="4219" y="1251329"/>
                            <a:pt x="5361" y="1250076"/>
                            <a:pt x="6858" y="1246181"/>
                          </a:cubicBezTo>
                          <a:cubicBezTo>
                            <a:pt x="2754" y="1240727"/>
                            <a:pt x="3011" y="1234748"/>
                            <a:pt x="0" y="1229035"/>
                          </a:cubicBezTo>
                          <a:cubicBezTo>
                            <a:pt x="480" y="1225747"/>
                            <a:pt x="3511" y="1222130"/>
                            <a:pt x="4286" y="1217890"/>
                          </a:cubicBezTo>
                          <a:cubicBezTo>
                            <a:pt x="6540" y="1213414"/>
                            <a:pt x="11717" y="1212426"/>
                            <a:pt x="14573" y="1206745"/>
                          </a:cubicBezTo>
                          <a:cubicBezTo>
                            <a:pt x="14287" y="1201420"/>
                            <a:pt x="18654" y="1194667"/>
                            <a:pt x="19717" y="1187027"/>
                          </a:cubicBezTo>
                          <a:cubicBezTo>
                            <a:pt x="19721" y="1178092"/>
                            <a:pt x="21810" y="1173912"/>
                            <a:pt x="22289" y="1167309"/>
                          </a:cubicBezTo>
                          <a:cubicBezTo>
                            <a:pt x="16207" y="1156908"/>
                            <a:pt x="18418" y="1142122"/>
                            <a:pt x="14573" y="1126159"/>
                          </a:cubicBezTo>
                          <a:cubicBezTo>
                            <a:pt x="13236" y="1123175"/>
                            <a:pt x="12816" y="1121417"/>
                            <a:pt x="12001" y="1119301"/>
                          </a:cubicBezTo>
                          <a:cubicBezTo>
                            <a:pt x="13651" y="1116486"/>
                            <a:pt x="16476" y="1113420"/>
                            <a:pt x="18860" y="1108156"/>
                          </a:cubicBezTo>
                          <a:cubicBezTo>
                            <a:pt x="20089" y="1108036"/>
                            <a:pt x="20157" y="1108427"/>
                            <a:pt x="21332" y="1108268"/>
                          </a:cubicBezTo>
                          <a:cubicBezTo>
                            <a:pt x="30244" y="1099128"/>
                            <a:pt x="34390" y="1100128"/>
                            <a:pt x="41150" y="1091867"/>
                          </a:cubicBezTo>
                          <a:cubicBezTo>
                            <a:pt x="54119" y="1091116"/>
                            <a:pt x="60084" y="1095262"/>
                            <a:pt x="70298" y="1092725"/>
                          </a:cubicBezTo>
                          <a:cubicBezTo>
                            <a:pt x="74847" y="1088688"/>
                            <a:pt x="78280" y="1088751"/>
                            <a:pt x="81443" y="1086724"/>
                          </a:cubicBezTo>
                          <a:cubicBezTo>
                            <a:pt x="84112" y="1079850"/>
                            <a:pt x="90417" y="1075936"/>
                            <a:pt x="91730" y="1069578"/>
                          </a:cubicBezTo>
                          <a:cubicBezTo>
                            <a:pt x="96801" y="1068169"/>
                            <a:pt x="101120" y="1070183"/>
                            <a:pt x="104590" y="1069578"/>
                          </a:cubicBezTo>
                          <a:cubicBezTo>
                            <a:pt x="105009" y="1066389"/>
                            <a:pt x="105200" y="1063520"/>
                            <a:pt x="105447" y="1060147"/>
                          </a:cubicBezTo>
                          <a:cubicBezTo>
                            <a:pt x="107048" y="1054010"/>
                            <a:pt x="111931" y="1050816"/>
                            <a:pt x="114020" y="1043859"/>
                          </a:cubicBezTo>
                          <a:cubicBezTo>
                            <a:pt x="118068" y="1045830"/>
                            <a:pt x="121451" y="1050467"/>
                            <a:pt x="125165" y="1052432"/>
                          </a:cubicBezTo>
                          <a:cubicBezTo>
                            <a:pt x="129185" y="1055434"/>
                            <a:pt x="129376" y="1059032"/>
                            <a:pt x="132023" y="1061005"/>
                          </a:cubicBezTo>
                          <a:cubicBezTo>
                            <a:pt x="135619" y="1059826"/>
                            <a:pt x="144515" y="1058990"/>
                            <a:pt x="149169" y="1057576"/>
                          </a:cubicBezTo>
                          <a:cubicBezTo>
                            <a:pt x="149718" y="1050338"/>
                            <a:pt x="149271" y="1042532"/>
                            <a:pt x="150026" y="1035286"/>
                          </a:cubicBezTo>
                          <a:cubicBezTo>
                            <a:pt x="154244" y="1029655"/>
                            <a:pt x="157063" y="1029452"/>
                            <a:pt x="162028" y="1024141"/>
                          </a:cubicBezTo>
                          <a:cubicBezTo>
                            <a:pt x="167477" y="1012313"/>
                            <a:pt x="173819" y="1006058"/>
                            <a:pt x="178317" y="997565"/>
                          </a:cubicBezTo>
                          <a:cubicBezTo>
                            <a:pt x="182225" y="990304"/>
                            <a:pt x="201919" y="985129"/>
                            <a:pt x="208322" y="977847"/>
                          </a:cubicBezTo>
                          <a:cubicBezTo>
                            <a:pt x="208285" y="974289"/>
                            <a:pt x="210002" y="972769"/>
                            <a:pt x="210894" y="968417"/>
                          </a:cubicBezTo>
                          <a:cubicBezTo>
                            <a:pt x="208467" y="966278"/>
                            <a:pt x="207542" y="962106"/>
                            <a:pt x="202321" y="957272"/>
                          </a:cubicBezTo>
                          <a:cubicBezTo>
                            <a:pt x="190515" y="946388"/>
                            <a:pt x="190516" y="931222"/>
                            <a:pt x="181746" y="924695"/>
                          </a:cubicBezTo>
                          <a:cubicBezTo>
                            <a:pt x="173148" y="919245"/>
                            <a:pt x="167656" y="902397"/>
                            <a:pt x="152598" y="889546"/>
                          </a:cubicBezTo>
                          <a:cubicBezTo>
                            <a:pt x="156609" y="876376"/>
                            <a:pt x="161907" y="870445"/>
                            <a:pt x="162028" y="860398"/>
                          </a:cubicBezTo>
                          <a:cubicBezTo>
                            <a:pt x="160617" y="854999"/>
                            <a:pt x="160802" y="851058"/>
                            <a:pt x="160314" y="848395"/>
                          </a:cubicBezTo>
                          <a:cubicBezTo>
                            <a:pt x="166682" y="847067"/>
                            <a:pt x="176954" y="850076"/>
                            <a:pt x="182603" y="850110"/>
                          </a:cubicBezTo>
                          <a:cubicBezTo>
                            <a:pt x="184656" y="848862"/>
                            <a:pt x="188110" y="847455"/>
                            <a:pt x="189462" y="846681"/>
                          </a:cubicBezTo>
                          <a:cubicBezTo>
                            <a:pt x="190632" y="841443"/>
                            <a:pt x="194345" y="838982"/>
                            <a:pt x="194606" y="835536"/>
                          </a:cubicBezTo>
                          <a:cubicBezTo>
                            <a:pt x="196543" y="834848"/>
                            <a:pt x="198596" y="836131"/>
                            <a:pt x="202321" y="835536"/>
                          </a:cubicBezTo>
                          <a:cubicBezTo>
                            <a:pt x="210719" y="843366"/>
                            <a:pt x="216553" y="850023"/>
                            <a:pt x="227183" y="860398"/>
                          </a:cubicBezTo>
                          <a:cubicBezTo>
                            <a:pt x="229297" y="859959"/>
                            <a:pt x="232088" y="860877"/>
                            <a:pt x="235756" y="860398"/>
                          </a:cubicBezTo>
                          <a:cubicBezTo>
                            <a:pt x="238839" y="862862"/>
                            <a:pt x="240225" y="864748"/>
                            <a:pt x="243471" y="867256"/>
                          </a:cubicBezTo>
                          <a:cubicBezTo>
                            <a:pt x="243392" y="871342"/>
                            <a:pt x="242335" y="874752"/>
                            <a:pt x="242614" y="878401"/>
                          </a:cubicBezTo>
                          <a:cubicBezTo>
                            <a:pt x="258355" y="883077"/>
                            <a:pt x="269029" y="894147"/>
                            <a:pt x="279478" y="893832"/>
                          </a:cubicBezTo>
                          <a:cubicBezTo>
                            <a:pt x="280985" y="895748"/>
                            <a:pt x="284115" y="900506"/>
                            <a:pt x="286336" y="903262"/>
                          </a:cubicBezTo>
                          <a:cubicBezTo>
                            <a:pt x="291844" y="899667"/>
                            <a:pt x="299710" y="897966"/>
                            <a:pt x="303482" y="894689"/>
                          </a:cubicBezTo>
                          <a:cubicBezTo>
                            <a:pt x="305484" y="895034"/>
                            <a:pt x="307449" y="896146"/>
                            <a:pt x="311198" y="896404"/>
                          </a:cubicBezTo>
                          <a:cubicBezTo>
                            <a:pt x="314946" y="894796"/>
                            <a:pt x="318731" y="896089"/>
                            <a:pt x="321485" y="894689"/>
                          </a:cubicBezTo>
                          <a:cubicBezTo>
                            <a:pt x="326597" y="888154"/>
                            <a:pt x="331740" y="889179"/>
                            <a:pt x="336917" y="882687"/>
                          </a:cubicBezTo>
                          <a:cubicBezTo>
                            <a:pt x="338528" y="882547"/>
                            <a:pt x="341913" y="883227"/>
                            <a:pt x="343775" y="882687"/>
                          </a:cubicBezTo>
                          <a:cubicBezTo>
                            <a:pt x="345991" y="891929"/>
                            <a:pt x="344426" y="896393"/>
                            <a:pt x="347204" y="904977"/>
                          </a:cubicBezTo>
                          <a:cubicBezTo>
                            <a:pt x="363581" y="910155"/>
                            <a:pt x="376383" y="920030"/>
                            <a:pt x="388354" y="921266"/>
                          </a:cubicBezTo>
                          <a:cubicBezTo>
                            <a:pt x="398319" y="911433"/>
                            <a:pt x="416459" y="909311"/>
                            <a:pt x="423503" y="904120"/>
                          </a:cubicBezTo>
                          <a:cubicBezTo>
                            <a:pt x="428680" y="884585"/>
                            <a:pt x="442898" y="875824"/>
                            <a:pt x="454366" y="852682"/>
                          </a:cubicBezTo>
                          <a:cubicBezTo>
                            <a:pt x="453866" y="842168"/>
                            <a:pt x="460194" y="836811"/>
                            <a:pt x="460449" y="820243"/>
                          </a:cubicBezTo>
                          <a:cubicBezTo>
                            <a:pt x="459996" y="820459"/>
                            <a:pt x="459330" y="820335"/>
                            <a:pt x="458693" y="820390"/>
                          </a:cubicBezTo>
                          <a:cubicBezTo>
                            <a:pt x="450449" y="809135"/>
                            <a:pt x="443153" y="785735"/>
                            <a:pt x="435179" y="777281"/>
                          </a:cubicBezTo>
                          <a:cubicBezTo>
                            <a:pt x="437967" y="771192"/>
                            <a:pt x="445071" y="763819"/>
                            <a:pt x="446936" y="757685"/>
                          </a:cubicBezTo>
                          <a:cubicBezTo>
                            <a:pt x="446064" y="753303"/>
                            <a:pt x="447919" y="750935"/>
                            <a:pt x="446936" y="745928"/>
                          </a:cubicBezTo>
                          <a:cubicBezTo>
                            <a:pt x="442777" y="743414"/>
                            <a:pt x="441686" y="739477"/>
                            <a:pt x="437792" y="736784"/>
                          </a:cubicBezTo>
                          <a:cubicBezTo>
                            <a:pt x="430697" y="723913"/>
                            <a:pt x="432890" y="709366"/>
                            <a:pt x="427341" y="700206"/>
                          </a:cubicBezTo>
                          <a:cubicBezTo>
                            <a:pt x="430527" y="693333"/>
                            <a:pt x="435975" y="690999"/>
                            <a:pt x="436486" y="687142"/>
                          </a:cubicBezTo>
                          <a:cubicBezTo>
                            <a:pt x="435663" y="683247"/>
                            <a:pt x="437409" y="681943"/>
                            <a:pt x="436486" y="679304"/>
                          </a:cubicBezTo>
                          <a:cubicBezTo>
                            <a:pt x="449061" y="673844"/>
                            <a:pt x="443422" y="673249"/>
                            <a:pt x="449549" y="672772"/>
                          </a:cubicBezTo>
                          <a:cubicBezTo>
                            <a:pt x="456100" y="665092"/>
                            <a:pt x="468908" y="662789"/>
                            <a:pt x="473064" y="658403"/>
                          </a:cubicBezTo>
                          <a:cubicBezTo>
                            <a:pt x="475690" y="658793"/>
                            <a:pt x="478182" y="660927"/>
                            <a:pt x="480902" y="661015"/>
                          </a:cubicBezTo>
                          <a:cubicBezTo>
                            <a:pt x="490305" y="651704"/>
                            <a:pt x="494093" y="650610"/>
                            <a:pt x="505722" y="640114"/>
                          </a:cubicBezTo>
                          <a:cubicBezTo>
                            <a:pt x="506230" y="627677"/>
                            <a:pt x="520003" y="595208"/>
                            <a:pt x="522705" y="582634"/>
                          </a:cubicBezTo>
                          <a:cubicBezTo>
                            <a:pt x="509422" y="556434"/>
                            <a:pt x="522972" y="509468"/>
                            <a:pt x="518786" y="474207"/>
                          </a:cubicBezTo>
                          <a:cubicBezTo>
                            <a:pt x="524489" y="467553"/>
                            <a:pt x="531983" y="462157"/>
                            <a:pt x="535769" y="458530"/>
                          </a:cubicBezTo>
                          <a:cubicBezTo>
                            <a:pt x="536498" y="453874"/>
                            <a:pt x="539011" y="449272"/>
                            <a:pt x="539687" y="442854"/>
                          </a:cubicBezTo>
                          <a:cubicBezTo>
                            <a:pt x="541056" y="436306"/>
                            <a:pt x="546915" y="428077"/>
                            <a:pt x="547526" y="421952"/>
                          </a:cubicBezTo>
                          <a:cubicBezTo>
                            <a:pt x="546138" y="405091"/>
                            <a:pt x="552882" y="394167"/>
                            <a:pt x="554057" y="384068"/>
                          </a:cubicBezTo>
                          <a:cubicBezTo>
                            <a:pt x="555579" y="365919"/>
                            <a:pt x="562982" y="356193"/>
                            <a:pt x="560589" y="337039"/>
                          </a:cubicBezTo>
                          <a:cubicBezTo>
                            <a:pt x="551711" y="310399"/>
                            <a:pt x="552651" y="256259"/>
                            <a:pt x="539687" y="227305"/>
                          </a:cubicBezTo>
                          <a:cubicBezTo>
                            <a:pt x="522124" y="208540"/>
                            <a:pt x="511382" y="157189"/>
                            <a:pt x="499191" y="135860"/>
                          </a:cubicBezTo>
                          <a:cubicBezTo>
                            <a:pt x="497976" y="129415"/>
                            <a:pt x="499057" y="121327"/>
                            <a:pt x="497884" y="112346"/>
                          </a:cubicBezTo>
                          <a:cubicBezTo>
                            <a:pt x="500764" y="104227"/>
                            <a:pt x="507656" y="99763"/>
                            <a:pt x="509642" y="94057"/>
                          </a:cubicBezTo>
                          <a:cubicBezTo>
                            <a:pt x="508957" y="92485"/>
                            <a:pt x="509931" y="89543"/>
                            <a:pt x="509642" y="87525"/>
                          </a:cubicBezTo>
                          <a:cubicBezTo>
                            <a:pt x="510966" y="82640"/>
                            <a:pt x="517250" y="74725"/>
                            <a:pt x="517480" y="69236"/>
                          </a:cubicBezTo>
                          <a:cubicBezTo>
                            <a:pt x="514671" y="61905"/>
                            <a:pt x="513978" y="56996"/>
                            <a:pt x="512254" y="53560"/>
                          </a:cubicBezTo>
                          <a:cubicBezTo>
                            <a:pt x="513157" y="46791"/>
                            <a:pt x="515051" y="38895"/>
                            <a:pt x="513560" y="32658"/>
                          </a:cubicBezTo>
                          <a:cubicBezTo>
                            <a:pt x="523754" y="38809"/>
                            <a:pt x="527316" y="44516"/>
                            <a:pt x="535769" y="49641"/>
                          </a:cubicBezTo>
                          <a:cubicBezTo>
                            <a:pt x="540898" y="50612"/>
                            <a:pt x="543540" y="53465"/>
                            <a:pt x="547526" y="53560"/>
                          </a:cubicBezTo>
                          <a:cubicBezTo>
                            <a:pt x="552774" y="51118"/>
                            <a:pt x="568166" y="47152"/>
                            <a:pt x="572346" y="43109"/>
                          </a:cubicBezTo>
                          <a:cubicBezTo>
                            <a:pt x="573414" y="40494"/>
                            <a:pt x="578491" y="34946"/>
                            <a:pt x="578878" y="31352"/>
                          </a:cubicBezTo>
                          <a:cubicBezTo>
                            <a:pt x="578903" y="25003"/>
                            <a:pt x="584519" y="17817"/>
                            <a:pt x="584104" y="7838"/>
                          </a:cubicBezTo>
                          <a:cubicBezTo>
                            <a:pt x="588534" y="4912"/>
                            <a:pt x="594326" y="3709"/>
                            <a:pt x="599780" y="0"/>
                          </a:cubicBezTo>
                          <a:close/>
                        </a:path>
                        <a:path w="1667440" h="1573668" stroke="0" extrusionOk="0">
                          <a:moveTo>
                            <a:pt x="599780" y="0"/>
                          </a:moveTo>
                          <a:cubicBezTo>
                            <a:pt x="605234" y="7589"/>
                            <a:pt x="606367" y="15167"/>
                            <a:pt x="610231" y="19595"/>
                          </a:cubicBezTo>
                          <a:cubicBezTo>
                            <a:pt x="618381" y="23929"/>
                            <a:pt x="617832" y="27853"/>
                            <a:pt x="624601" y="31352"/>
                          </a:cubicBezTo>
                          <a:cubicBezTo>
                            <a:pt x="627917" y="39957"/>
                            <a:pt x="625357" y="43940"/>
                            <a:pt x="631132" y="54866"/>
                          </a:cubicBezTo>
                          <a:cubicBezTo>
                            <a:pt x="641157" y="58691"/>
                            <a:pt x="647945" y="64635"/>
                            <a:pt x="663791" y="71849"/>
                          </a:cubicBezTo>
                          <a:cubicBezTo>
                            <a:pt x="703594" y="120622"/>
                            <a:pt x="709614" y="137801"/>
                            <a:pt x="748704" y="185502"/>
                          </a:cubicBezTo>
                          <a:cubicBezTo>
                            <a:pt x="751223" y="186121"/>
                            <a:pt x="753995" y="190326"/>
                            <a:pt x="756543" y="192034"/>
                          </a:cubicBezTo>
                          <a:cubicBezTo>
                            <a:pt x="760458" y="199639"/>
                            <a:pt x="760697" y="208071"/>
                            <a:pt x="768300" y="218161"/>
                          </a:cubicBezTo>
                          <a:cubicBezTo>
                            <a:pt x="770731" y="220166"/>
                            <a:pt x="770723" y="222092"/>
                            <a:pt x="773525" y="224693"/>
                          </a:cubicBezTo>
                          <a:cubicBezTo>
                            <a:pt x="775947" y="229252"/>
                            <a:pt x="773824" y="233568"/>
                            <a:pt x="777444" y="241675"/>
                          </a:cubicBezTo>
                          <a:cubicBezTo>
                            <a:pt x="783476" y="244653"/>
                            <a:pt x="789315" y="250976"/>
                            <a:pt x="795733" y="254739"/>
                          </a:cubicBezTo>
                          <a:cubicBezTo>
                            <a:pt x="799140" y="258386"/>
                            <a:pt x="799290" y="265614"/>
                            <a:pt x="803571" y="270415"/>
                          </a:cubicBezTo>
                          <a:cubicBezTo>
                            <a:pt x="814664" y="287428"/>
                            <a:pt x="815202" y="300331"/>
                            <a:pt x="831005" y="320057"/>
                          </a:cubicBezTo>
                          <a:cubicBezTo>
                            <a:pt x="846737" y="327646"/>
                            <a:pt x="855256" y="340789"/>
                            <a:pt x="870195" y="350103"/>
                          </a:cubicBezTo>
                          <a:cubicBezTo>
                            <a:pt x="878052" y="361622"/>
                            <a:pt x="883316" y="376092"/>
                            <a:pt x="893710" y="385374"/>
                          </a:cubicBezTo>
                          <a:cubicBezTo>
                            <a:pt x="923891" y="390439"/>
                            <a:pt x="962082" y="437336"/>
                            <a:pt x="986461" y="453305"/>
                          </a:cubicBezTo>
                          <a:cubicBezTo>
                            <a:pt x="991182" y="458182"/>
                            <a:pt x="991907" y="468667"/>
                            <a:pt x="995606" y="471594"/>
                          </a:cubicBezTo>
                          <a:cubicBezTo>
                            <a:pt x="1030204" y="489205"/>
                            <a:pt x="1041951" y="498046"/>
                            <a:pt x="1076600" y="517316"/>
                          </a:cubicBezTo>
                          <a:cubicBezTo>
                            <a:pt x="1152855" y="519596"/>
                            <a:pt x="1169681" y="553193"/>
                            <a:pt x="1238588" y="556507"/>
                          </a:cubicBezTo>
                          <a:cubicBezTo>
                            <a:pt x="1241199" y="568954"/>
                            <a:pt x="1237455" y="576549"/>
                            <a:pt x="1241201" y="582634"/>
                          </a:cubicBezTo>
                          <a:cubicBezTo>
                            <a:pt x="1244366" y="584228"/>
                            <a:pt x="1246122" y="587094"/>
                            <a:pt x="1251651" y="590472"/>
                          </a:cubicBezTo>
                          <a:cubicBezTo>
                            <a:pt x="1255483" y="597978"/>
                            <a:pt x="1255303" y="601032"/>
                            <a:pt x="1259490" y="607455"/>
                          </a:cubicBezTo>
                          <a:cubicBezTo>
                            <a:pt x="1294860" y="616353"/>
                            <a:pt x="1301872" y="624973"/>
                            <a:pt x="1344402" y="630969"/>
                          </a:cubicBezTo>
                          <a:cubicBezTo>
                            <a:pt x="1362925" y="627857"/>
                            <a:pt x="1379871" y="625744"/>
                            <a:pt x="1394044" y="623131"/>
                          </a:cubicBezTo>
                          <a:cubicBezTo>
                            <a:pt x="1404696" y="604276"/>
                            <a:pt x="1415959" y="596724"/>
                            <a:pt x="1422784" y="582634"/>
                          </a:cubicBezTo>
                          <a:cubicBezTo>
                            <a:pt x="1432451" y="574310"/>
                            <a:pt x="1438843" y="571711"/>
                            <a:pt x="1447605" y="565651"/>
                          </a:cubicBezTo>
                          <a:cubicBezTo>
                            <a:pt x="1448545" y="561666"/>
                            <a:pt x="1449647" y="560437"/>
                            <a:pt x="1450217" y="557813"/>
                          </a:cubicBezTo>
                          <a:cubicBezTo>
                            <a:pt x="1470189" y="539232"/>
                            <a:pt x="1480999" y="537910"/>
                            <a:pt x="1493327" y="519929"/>
                          </a:cubicBezTo>
                          <a:cubicBezTo>
                            <a:pt x="1493996" y="513289"/>
                            <a:pt x="1500543" y="507348"/>
                            <a:pt x="1503778" y="496414"/>
                          </a:cubicBezTo>
                          <a:cubicBezTo>
                            <a:pt x="1509419" y="485632"/>
                            <a:pt x="1521662" y="477039"/>
                            <a:pt x="1532518" y="459836"/>
                          </a:cubicBezTo>
                          <a:cubicBezTo>
                            <a:pt x="1533993" y="460520"/>
                            <a:pt x="1535980" y="461941"/>
                            <a:pt x="1537743" y="462449"/>
                          </a:cubicBezTo>
                          <a:cubicBezTo>
                            <a:pt x="1541715" y="475405"/>
                            <a:pt x="1538057" y="479214"/>
                            <a:pt x="1541662" y="492495"/>
                          </a:cubicBezTo>
                          <a:cubicBezTo>
                            <a:pt x="1539535" y="500265"/>
                            <a:pt x="1534869" y="503915"/>
                            <a:pt x="1533824" y="509478"/>
                          </a:cubicBezTo>
                          <a:cubicBezTo>
                            <a:pt x="1535067" y="514753"/>
                            <a:pt x="1531509" y="524562"/>
                            <a:pt x="1531211" y="531686"/>
                          </a:cubicBezTo>
                          <a:cubicBezTo>
                            <a:pt x="1529796" y="536150"/>
                            <a:pt x="1521249" y="540440"/>
                            <a:pt x="1519454" y="546056"/>
                          </a:cubicBezTo>
                          <a:cubicBezTo>
                            <a:pt x="1516938" y="555646"/>
                            <a:pt x="1508579" y="560080"/>
                            <a:pt x="1505084" y="574796"/>
                          </a:cubicBezTo>
                          <a:cubicBezTo>
                            <a:pt x="1496066" y="593813"/>
                            <a:pt x="1478625" y="600435"/>
                            <a:pt x="1468506" y="624437"/>
                          </a:cubicBezTo>
                          <a:cubicBezTo>
                            <a:pt x="1471074" y="632736"/>
                            <a:pt x="1467423" y="637712"/>
                            <a:pt x="1468506" y="646645"/>
                          </a:cubicBezTo>
                          <a:cubicBezTo>
                            <a:pt x="1467605" y="653777"/>
                            <a:pt x="1464607" y="657034"/>
                            <a:pt x="1461974" y="667547"/>
                          </a:cubicBezTo>
                          <a:cubicBezTo>
                            <a:pt x="1470356" y="689641"/>
                            <a:pt x="1471971" y="715293"/>
                            <a:pt x="1481056" y="728369"/>
                          </a:cubicBezTo>
                          <a:cubicBezTo>
                            <a:pt x="1487805" y="731705"/>
                            <a:pt x="1489300" y="735755"/>
                            <a:pt x="1496838" y="738662"/>
                          </a:cubicBezTo>
                          <a:cubicBezTo>
                            <a:pt x="1497115" y="742240"/>
                            <a:pt x="1496000" y="747143"/>
                            <a:pt x="1496838" y="749806"/>
                          </a:cubicBezTo>
                          <a:cubicBezTo>
                            <a:pt x="1500654" y="753196"/>
                            <a:pt x="1502683" y="756427"/>
                            <a:pt x="1505411" y="759237"/>
                          </a:cubicBezTo>
                          <a:cubicBezTo>
                            <a:pt x="1505083" y="767339"/>
                            <a:pt x="1505640" y="774483"/>
                            <a:pt x="1506268" y="784956"/>
                          </a:cubicBezTo>
                          <a:cubicBezTo>
                            <a:pt x="1513703" y="791754"/>
                            <a:pt x="1512642" y="796725"/>
                            <a:pt x="1519127" y="804673"/>
                          </a:cubicBezTo>
                          <a:cubicBezTo>
                            <a:pt x="1527384" y="815653"/>
                            <a:pt x="1525168" y="829460"/>
                            <a:pt x="1535416" y="845824"/>
                          </a:cubicBezTo>
                          <a:cubicBezTo>
                            <a:pt x="1539566" y="849479"/>
                            <a:pt x="1542549" y="854806"/>
                            <a:pt x="1549133" y="858683"/>
                          </a:cubicBezTo>
                          <a:cubicBezTo>
                            <a:pt x="1551884" y="862614"/>
                            <a:pt x="1552409" y="865101"/>
                            <a:pt x="1554276" y="867256"/>
                          </a:cubicBezTo>
                          <a:cubicBezTo>
                            <a:pt x="1560156" y="868313"/>
                            <a:pt x="1571225" y="874738"/>
                            <a:pt x="1578281" y="874114"/>
                          </a:cubicBezTo>
                          <a:cubicBezTo>
                            <a:pt x="1579454" y="869928"/>
                            <a:pt x="1587575" y="862602"/>
                            <a:pt x="1588568" y="856968"/>
                          </a:cubicBezTo>
                          <a:cubicBezTo>
                            <a:pt x="1594243" y="852769"/>
                            <a:pt x="1597796" y="854717"/>
                            <a:pt x="1603142" y="850967"/>
                          </a:cubicBezTo>
                          <a:cubicBezTo>
                            <a:pt x="1604352" y="847673"/>
                            <a:pt x="1606127" y="847252"/>
                            <a:pt x="1607429" y="843252"/>
                          </a:cubicBezTo>
                          <a:cubicBezTo>
                            <a:pt x="1611339" y="840717"/>
                            <a:pt x="1615663" y="840006"/>
                            <a:pt x="1618574" y="836393"/>
                          </a:cubicBezTo>
                          <a:cubicBezTo>
                            <a:pt x="1621523" y="831294"/>
                            <a:pt x="1624554" y="830807"/>
                            <a:pt x="1627147" y="826106"/>
                          </a:cubicBezTo>
                          <a:cubicBezTo>
                            <a:pt x="1632228" y="827069"/>
                            <a:pt x="1639111" y="831167"/>
                            <a:pt x="1645150" y="831250"/>
                          </a:cubicBezTo>
                          <a:cubicBezTo>
                            <a:pt x="1647799" y="827909"/>
                            <a:pt x="1650776" y="826654"/>
                            <a:pt x="1652866" y="823534"/>
                          </a:cubicBezTo>
                          <a:cubicBezTo>
                            <a:pt x="1658063" y="824010"/>
                            <a:pt x="1663060" y="826416"/>
                            <a:pt x="1667440" y="826963"/>
                          </a:cubicBezTo>
                          <a:cubicBezTo>
                            <a:pt x="1666261" y="830183"/>
                            <a:pt x="1664792" y="831311"/>
                            <a:pt x="1664010" y="834679"/>
                          </a:cubicBezTo>
                          <a:cubicBezTo>
                            <a:pt x="1659417" y="840246"/>
                            <a:pt x="1656324" y="840418"/>
                            <a:pt x="1652008" y="845824"/>
                          </a:cubicBezTo>
                          <a:cubicBezTo>
                            <a:pt x="1649336" y="846772"/>
                            <a:pt x="1648336" y="845902"/>
                            <a:pt x="1645150" y="847538"/>
                          </a:cubicBezTo>
                          <a:cubicBezTo>
                            <a:pt x="1638032" y="853075"/>
                            <a:pt x="1631436" y="853141"/>
                            <a:pt x="1628861" y="856968"/>
                          </a:cubicBezTo>
                          <a:cubicBezTo>
                            <a:pt x="1626803" y="855896"/>
                            <a:pt x="1625449" y="853573"/>
                            <a:pt x="1623717" y="852682"/>
                          </a:cubicBezTo>
                          <a:cubicBezTo>
                            <a:pt x="1621902" y="853603"/>
                            <a:pt x="1619774" y="853228"/>
                            <a:pt x="1617717" y="853539"/>
                          </a:cubicBezTo>
                          <a:cubicBezTo>
                            <a:pt x="1616048" y="858538"/>
                            <a:pt x="1607329" y="862184"/>
                            <a:pt x="1604857" y="868113"/>
                          </a:cubicBezTo>
                          <a:cubicBezTo>
                            <a:pt x="1601662" y="875097"/>
                            <a:pt x="1598041" y="877638"/>
                            <a:pt x="1596284" y="883545"/>
                          </a:cubicBezTo>
                          <a:cubicBezTo>
                            <a:pt x="1596917" y="886939"/>
                            <a:pt x="1596178" y="891768"/>
                            <a:pt x="1596284" y="896404"/>
                          </a:cubicBezTo>
                          <a:cubicBezTo>
                            <a:pt x="1594826" y="897940"/>
                            <a:pt x="1592465" y="898835"/>
                            <a:pt x="1590283" y="901548"/>
                          </a:cubicBezTo>
                          <a:cubicBezTo>
                            <a:pt x="1586481" y="904814"/>
                            <a:pt x="1584313" y="905304"/>
                            <a:pt x="1581710" y="907549"/>
                          </a:cubicBezTo>
                          <a:cubicBezTo>
                            <a:pt x="1572367" y="906675"/>
                            <a:pt x="1571111" y="903433"/>
                            <a:pt x="1560278" y="902405"/>
                          </a:cubicBezTo>
                          <a:cubicBezTo>
                            <a:pt x="1548571" y="907367"/>
                            <a:pt x="1540136" y="905973"/>
                            <a:pt x="1528558" y="908406"/>
                          </a:cubicBezTo>
                          <a:cubicBezTo>
                            <a:pt x="1524026" y="910671"/>
                            <a:pt x="1522019" y="909352"/>
                            <a:pt x="1515698" y="910978"/>
                          </a:cubicBezTo>
                          <a:cubicBezTo>
                            <a:pt x="1512371" y="914210"/>
                            <a:pt x="1504885" y="919479"/>
                            <a:pt x="1500267" y="924695"/>
                          </a:cubicBezTo>
                          <a:cubicBezTo>
                            <a:pt x="1498258" y="925632"/>
                            <a:pt x="1496805" y="924990"/>
                            <a:pt x="1495123" y="925552"/>
                          </a:cubicBezTo>
                          <a:cubicBezTo>
                            <a:pt x="1492998" y="923780"/>
                            <a:pt x="1489808" y="917662"/>
                            <a:pt x="1487408" y="916122"/>
                          </a:cubicBezTo>
                          <a:cubicBezTo>
                            <a:pt x="1481873" y="921305"/>
                            <a:pt x="1476472" y="920977"/>
                            <a:pt x="1472833" y="925552"/>
                          </a:cubicBezTo>
                          <a:cubicBezTo>
                            <a:pt x="1473601" y="929397"/>
                            <a:pt x="1471437" y="934144"/>
                            <a:pt x="1472833" y="941841"/>
                          </a:cubicBezTo>
                          <a:cubicBezTo>
                            <a:pt x="1471529" y="944277"/>
                            <a:pt x="1467962" y="945833"/>
                            <a:pt x="1465975" y="947842"/>
                          </a:cubicBezTo>
                          <a:cubicBezTo>
                            <a:pt x="1466088" y="950275"/>
                            <a:pt x="1464955" y="953609"/>
                            <a:pt x="1465118" y="955557"/>
                          </a:cubicBezTo>
                          <a:cubicBezTo>
                            <a:pt x="1461933" y="958130"/>
                            <a:pt x="1456709" y="960530"/>
                            <a:pt x="1451401" y="964130"/>
                          </a:cubicBezTo>
                          <a:cubicBezTo>
                            <a:pt x="1450855" y="969052"/>
                            <a:pt x="1449582" y="970270"/>
                            <a:pt x="1448829" y="974418"/>
                          </a:cubicBezTo>
                          <a:cubicBezTo>
                            <a:pt x="1446241" y="978176"/>
                            <a:pt x="1439751" y="977519"/>
                            <a:pt x="1432541" y="982991"/>
                          </a:cubicBezTo>
                          <a:cubicBezTo>
                            <a:pt x="1424797" y="981843"/>
                            <a:pt x="1416494" y="976813"/>
                            <a:pt x="1405964" y="976133"/>
                          </a:cubicBezTo>
                          <a:cubicBezTo>
                            <a:pt x="1402165" y="972162"/>
                            <a:pt x="1401523" y="968514"/>
                            <a:pt x="1397391" y="963273"/>
                          </a:cubicBezTo>
                          <a:cubicBezTo>
                            <a:pt x="1397597" y="960037"/>
                            <a:pt x="1399313" y="957663"/>
                            <a:pt x="1399106" y="954700"/>
                          </a:cubicBezTo>
                          <a:cubicBezTo>
                            <a:pt x="1394765" y="955044"/>
                            <a:pt x="1389550" y="951738"/>
                            <a:pt x="1385389" y="952128"/>
                          </a:cubicBezTo>
                          <a:cubicBezTo>
                            <a:pt x="1381366" y="955979"/>
                            <a:pt x="1379958" y="956802"/>
                            <a:pt x="1376816" y="959844"/>
                          </a:cubicBezTo>
                          <a:cubicBezTo>
                            <a:pt x="1373856" y="973360"/>
                            <a:pt x="1369376" y="972754"/>
                            <a:pt x="1366529" y="986420"/>
                          </a:cubicBezTo>
                          <a:cubicBezTo>
                            <a:pt x="1377750" y="991453"/>
                            <a:pt x="1376951" y="995077"/>
                            <a:pt x="1387104" y="1000137"/>
                          </a:cubicBezTo>
                          <a:cubicBezTo>
                            <a:pt x="1369987" y="999696"/>
                            <a:pt x="1367660" y="994791"/>
                            <a:pt x="1350240" y="995850"/>
                          </a:cubicBezTo>
                          <a:cubicBezTo>
                            <a:pt x="1340315" y="996342"/>
                            <a:pt x="1335590" y="992446"/>
                            <a:pt x="1321092" y="990707"/>
                          </a:cubicBezTo>
                          <a:cubicBezTo>
                            <a:pt x="1310433" y="996924"/>
                            <a:pt x="1305250" y="995673"/>
                            <a:pt x="1297945" y="998422"/>
                          </a:cubicBezTo>
                          <a:cubicBezTo>
                            <a:pt x="1284694" y="997056"/>
                            <a:pt x="1279285" y="991075"/>
                            <a:pt x="1270512" y="988135"/>
                          </a:cubicBezTo>
                          <a:cubicBezTo>
                            <a:pt x="1270214" y="986286"/>
                            <a:pt x="1270823" y="982147"/>
                            <a:pt x="1270512" y="980419"/>
                          </a:cubicBezTo>
                          <a:cubicBezTo>
                            <a:pt x="1263861" y="979093"/>
                            <a:pt x="1261332" y="973995"/>
                            <a:pt x="1254223" y="972703"/>
                          </a:cubicBezTo>
                          <a:cubicBezTo>
                            <a:pt x="1241462" y="976038"/>
                            <a:pt x="1230325" y="975964"/>
                            <a:pt x="1208787" y="980419"/>
                          </a:cubicBezTo>
                          <a:cubicBezTo>
                            <a:pt x="1165027" y="1013096"/>
                            <a:pt x="1137975" y="1024381"/>
                            <a:pt x="1119625" y="1046249"/>
                          </a:cubicBezTo>
                          <a:cubicBezTo>
                            <a:pt x="1119611" y="1046301"/>
                            <a:pt x="1119637" y="1046365"/>
                            <a:pt x="1119628" y="1046431"/>
                          </a:cubicBezTo>
                          <a:cubicBezTo>
                            <a:pt x="1107554" y="1065369"/>
                            <a:pt x="1075983" y="1078420"/>
                            <a:pt x="1053616" y="1106441"/>
                          </a:cubicBezTo>
                          <a:cubicBezTo>
                            <a:pt x="1039477" y="1148618"/>
                            <a:pt x="1016504" y="1161343"/>
                            <a:pt x="988461" y="1211889"/>
                          </a:cubicBezTo>
                          <a:cubicBezTo>
                            <a:pt x="988461" y="1225615"/>
                            <a:pt x="976366" y="1241588"/>
                            <a:pt x="978174" y="1262469"/>
                          </a:cubicBezTo>
                          <a:cubicBezTo>
                            <a:pt x="982164" y="1271346"/>
                            <a:pt x="982015" y="1277207"/>
                            <a:pt x="983318" y="1282187"/>
                          </a:cubicBezTo>
                          <a:cubicBezTo>
                            <a:pt x="985800" y="1307673"/>
                            <a:pt x="974127" y="1317235"/>
                            <a:pt x="977317" y="1337054"/>
                          </a:cubicBezTo>
                          <a:cubicBezTo>
                            <a:pt x="971862" y="1343979"/>
                            <a:pt x="966697" y="1345935"/>
                            <a:pt x="960171" y="1355914"/>
                          </a:cubicBezTo>
                          <a:cubicBezTo>
                            <a:pt x="960222" y="1364742"/>
                            <a:pt x="961202" y="1373386"/>
                            <a:pt x="961028" y="1381633"/>
                          </a:cubicBezTo>
                          <a:cubicBezTo>
                            <a:pt x="956719" y="1376233"/>
                            <a:pt x="953113" y="1368449"/>
                            <a:pt x="949026" y="1365345"/>
                          </a:cubicBezTo>
                          <a:cubicBezTo>
                            <a:pt x="944268" y="1362672"/>
                            <a:pt x="942203" y="1358386"/>
                            <a:pt x="939596" y="1357629"/>
                          </a:cubicBezTo>
                          <a:cubicBezTo>
                            <a:pt x="937924" y="1353861"/>
                            <a:pt x="935267" y="1346361"/>
                            <a:pt x="931880" y="1339626"/>
                          </a:cubicBezTo>
                          <a:cubicBezTo>
                            <a:pt x="916172" y="1334356"/>
                            <a:pt x="912232" y="1321364"/>
                            <a:pt x="892444" y="1314764"/>
                          </a:cubicBezTo>
                          <a:cubicBezTo>
                            <a:pt x="889594" y="1311396"/>
                            <a:pt x="889227" y="1307763"/>
                            <a:pt x="885586" y="1301905"/>
                          </a:cubicBezTo>
                          <a:cubicBezTo>
                            <a:pt x="875292" y="1301750"/>
                            <a:pt x="854603" y="1294584"/>
                            <a:pt x="840149" y="1294189"/>
                          </a:cubicBezTo>
                          <a:cubicBezTo>
                            <a:pt x="833595" y="1290279"/>
                            <a:pt x="829626" y="1284878"/>
                            <a:pt x="818717" y="1279615"/>
                          </a:cubicBezTo>
                          <a:cubicBezTo>
                            <a:pt x="813758" y="1281115"/>
                            <a:pt x="803968" y="1275716"/>
                            <a:pt x="798142" y="1275329"/>
                          </a:cubicBezTo>
                          <a:cubicBezTo>
                            <a:pt x="791051" y="1268275"/>
                            <a:pt x="787446" y="1263762"/>
                            <a:pt x="784425" y="1260755"/>
                          </a:cubicBezTo>
                          <a:cubicBezTo>
                            <a:pt x="762033" y="1250237"/>
                            <a:pt x="753501" y="1239626"/>
                            <a:pt x="737274" y="1238465"/>
                          </a:cubicBezTo>
                          <a:cubicBezTo>
                            <a:pt x="722742" y="1235910"/>
                            <a:pt x="703209" y="1215999"/>
                            <a:pt x="685836" y="1205030"/>
                          </a:cubicBezTo>
                          <a:cubicBezTo>
                            <a:pt x="673760" y="1193102"/>
                            <a:pt x="672817" y="1185215"/>
                            <a:pt x="666118" y="1175882"/>
                          </a:cubicBezTo>
                          <a:cubicBezTo>
                            <a:pt x="651345" y="1174068"/>
                            <a:pt x="643915" y="1169054"/>
                            <a:pt x="630112" y="1170739"/>
                          </a:cubicBezTo>
                          <a:cubicBezTo>
                            <a:pt x="626857" y="1171389"/>
                            <a:pt x="624603" y="1170519"/>
                            <a:pt x="620682" y="1170739"/>
                          </a:cubicBezTo>
                          <a:cubicBezTo>
                            <a:pt x="610484" y="1159616"/>
                            <a:pt x="601500" y="1142398"/>
                            <a:pt x="588962" y="1133018"/>
                          </a:cubicBezTo>
                          <a:cubicBezTo>
                            <a:pt x="564232" y="1133451"/>
                            <a:pt x="537362" y="1112660"/>
                            <a:pt x="521126" y="1113515"/>
                          </a:cubicBezTo>
                          <a:cubicBezTo>
                            <a:pt x="501900" y="1124827"/>
                            <a:pt x="463798" y="1126664"/>
                            <a:pt x="449222" y="1134732"/>
                          </a:cubicBezTo>
                          <a:cubicBezTo>
                            <a:pt x="434208" y="1149695"/>
                            <a:pt x="412214" y="1154661"/>
                            <a:pt x="391784" y="1181883"/>
                          </a:cubicBezTo>
                          <a:cubicBezTo>
                            <a:pt x="388751" y="1183992"/>
                            <a:pt x="384684" y="1182189"/>
                            <a:pt x="379782" y="1184455"/>
                          </a:cubicBezTo>
                          <a:cubicBezTo>
                            <a:pt x="363046" y="1210979"/>
                            <a:pt x="350111" y="1220091"/>
                            <a:pt x="340346" y="1235036"/>
                          </a:cubicBezTo>
                          <a:cubicBezTo>
                            <a:pt x="335267" y="1233925"/>
                            <a:pt x="333687" y="1232151"/>
                            <a:pt x="326629" y="1231607"/>
                          </a:cubicBezTo>
                          <a:cubicBezTo>
                            <a:pt x="320136" y="1220332"/>
                            <a:pt x="320580" y="1217507"/>
                            <a:pt x="315484" y="1207602"/>
                          </a:cubicBezTo>
                          <a:cubicBezTo>
                            <a:pt x="308819" y="1194159"/>
                            <a:pt x="309948" y="1185760"/>
                            <a:pt x="306911" y="1175882"/>
                          </a:cubicBezTo>
                          <a:cubicBezTo>
                            <a:pt x="295299" y="1173841"/>
                            <a:pt x="290235" y="1167838"/>
                            <a:pt x="274334" y="1161308"/>
                          </a:cubicBezTo>
                          <a:cubicBezTo>
                            <a:pt x="274968" y="1157576"/>
                            <a:pt x="277170" y="1152727"/>
                            <a:pt x="277763" y="1148449"/>
                          </a:cubicBezTo>
                          <a:cubicBezTo>
                            <a:pt x="266113" y="1143380"/>
                            <a:pt x="255070" y="1132657"/>
                            <a:pt x="247758" y="1127874"/>
                          </a:cubicBezTo>
                          <a:cubicBezTo>
                            <a:pt x="243619" y="1132553"/>
                            <a:pt x="232553" y="1133271"/>
                            <a:pt x="222896" y="1139019"/>
                          </a:cubicBezTo>
                          <a:cubicBezTo>
                            <a:pt x="216197" y="1133637"/>
                            <a:pt x="214654" y="1130672"/>
                            <a:pt x="209180" y="1127874"/>
                          </a:cubicBezTo>
                          <a:cubicBezTo>
                            <a:pt x="203808" y="1131292"/>
                            <a:pt x="199626" y="1130141"/>
                            <a:pt x="193749" y="1133018"/>
                          </a:cubicBezTo>
                          <a:cubicBezTo>
                            <a:pt x="191784" y="1133269"/>
                            <a:pt x="190197" y="1132483"/>
                            <a:pt x="189104" y="1132479"/>
                          </a:cubicBezTo>
                          <a:cubicBezTo>
                            <a:pt x="175904" y="1155567"/>
                            <a:pt x="163508" y="1157708"/>
                            <a:pt x="153456" y="1179312"/>
                          </a:cubicBezTo>
                          <a:cubicBezTo>
                            <a:pt x="151687" y="1194434"/>
                            <a:pt x="141618" y="1224233"/>
                            <a:pt x="139739" y="1240180"/>
                          </a:cubicBezTo>
                          <a:cubicBezTo>
                            <a:pt x="144096" y="1248571"/>
                            <a:pt x="142568" y="1254098"/>
                            <a:pt x="145740" y="1260755"/>
                          </a:cubicBezTo>
                          <a:cubicBezTo>
                            <a:pt x="153131" y="1261404"/>
                            <a:pt x="166030" y="1266541"/>
                            <a:pt x="173173" y="1264184"/>
                          </a:cubicBezTo>
                          <a:cubicBezTo>
                            <a:pt x="191352" y="1275128"/>
                            <a:pt x="197908" y="1296431"/>
                            <a:pt x="209180" y="1302762"/>
                          </a:cubicBezTo>
                          <a:cubicBezTo>
                            <a:pt x="212942" y="1303838"/>
                            <a:pt x="217314" y="1308210"/>
                            <a:pt x="223754" y="1309620"/>
                          </a:cubicBezTo>
                          <a:cubicBezTo>
                            <a:pt x="235927" y="1304044"/>
                            <a:pt x="249851" y="1302880"/>
                            <a:pt x="259760" y="1296761"/>
                          </a:cubicBezTo>
                          <a:cubicBezTo>
                            <a:pt x="266139" y="1298495"/>
                            <a:pt x="270940" y="1302813"/>
                            <a:pt x="274334" y="1304477"/>
                          </a:cubicBezTo>
                          <a:cubicBezTo>
                            <a:pt x="282011" y="1320116"/>
                            <a:pt x="280528" y="1327703"/>
                            <a:pt x="287194" y="1338769"/>
                          </a:cubicBezTo>
                          <a:cubicBezTo>
                            <a:pt x="294455" y="1340753"/>
                            <a:pt x="301488" y="1347129"/>
                            <a:pt x="312055" y="1352485"/>
                          </a:cubicBezTo>
                          <a:cubicBezTo>
                            <a:pt x="317512" y="1363500"/>
                            <a:pt x="316148" y="1370734"/>
                            <a:pt x="322343" y="1379919"/>
                          </a:cubicBezTo>
                          <a:cubicBezTo>
                            <a:pt x="333293" y="1379921"/>
                            <a:pt x="344704" y="1386064"/>
                            <a:pt x="354920" y="1386777"/>
                          </a:cubicBezTo>
                          <a:cubicBezTo>
                            <a:pt x="367462" y="1392615"/>
                            <a:pt x="369198" y="1396626"/>
                            <a:pt x="379782" y="1402208"/>
                          </a:cubicBezTo>
                          <a:cubicBezTo>
                            <a:pt x="379219" y="1405770"/>
                            <a:pt x="377870" y="1406962"/>
                            <a:pt x="378067" y="1411639"/>
                          </a:cubicBezTo>
                          <a:cubicBezTo>
                            <a:pt x="382226" y="1413627"/>
                            <a:pt x="385004" y="1416830"/>
                            <a:pt x="390069" y="1417640"/>
                          </a:cubicBezTo>
                          <a:cubicBezTo>
                            <a:pt x="390868" y="1420567"/>
                            <a:pt x="390622" y="1422892"/>
                            <a:pt x="390926" y="1424498"/>
                          </a:cubicBezTo>
                          <a:cubicBezTo>
                            <a:pt x="389268" y="1426776"/>
                            <a:pt x="383659" y="1428849"/>
                            <a:pt x="380639" y="1431356"/>
                          </a:cubicBezTo>
                          <a:cubicBezTo>
                            <a:pt x="373455" y="1429840"/>
                            <a:pt x="370993" y="1428459"/>
                            <a:pt x="366065" y="1427927"/>
                          </a:cubicBezTo>
                          <a:cubicBezTo>
                            <a:pt x="364539" y="1434784"/>
                            <a:pt x="360967" y="1443267"/>
                            <a:pt x="360064" y="1449360"/>
                          </a:cubicBezTo>
                          <a:cubicBezTo>
                            <a:pt x="346713" y="1455609"/>
                            <a:pt x="336136" y="1456599"/>
                            <a:pt x="329201" y="1458790"/>
                          </a:cubicBezTo>
                          <a:cubicBezTo>
                            <a:pt x="325634" y="1454068"/>
                            <a:pt x="325630" y="1447927"/>
                            <a:pt x="322343" y="1443359"/>
                          </a:cubicBezTo>
                          <a:cubicBezTo>
                            <a:pt x="309126" y="1441698"/>
                            <a:pt x="284914" y="1434166"/>
                            <a:pt x="272619" y="1434786"/>
                          </a:cubicBezTo>
                          <a:cubicBezTo>
                            <a:pt x="269109" y="1438819"/>
                            <a:pt x="266383" y="1438946"/>
                            <a:pt x="262332" y="1443359"/>
                          </a:cubicBezTo>
                          <a:cubicBezTo>
                            <a:pt x="259152" y="1437905"/>
                            <a:pt x="262685" y="1426088"/>
                            <a:pt x="260617" y="1420212"/>
                          </a:cubicBezTo>
                          <a:cubicBezTo>
                            <a:pt x="256521" y="1419207"/>
                            <a:pt x="251645" y="1414662"/>
                            <a:pt x="247758" y="1412496"/>
                          </a:cubicBezTo>
                          <a:cubicBezTo>
                            <a:pt x="242925" y="1415897"/>
                            <a:pt x="240993" y="1416005"/>
                            <a:pt x="236613" y="1418497"/>
                          </a:cubicBezTo>
                          <a:cubicBezTo>
                            <a:pt x="232381" y="1430318"/>
                            <a:pt x="228191" y="1437766"/>
                            <a:pt x="226326" y="1445930"/>
                          </a:cubicBezTo>
                          <a:cubicBezTo>
                            <a:pt x="223414" y="1449389"/>
                            <a:pt x="215232" y="1450123"/>
                            <a:pt x="212609" y="1453646"/>
                          </a:cubicBezTo>
                          <a:cubicBezTo>
                            <a:pt x="202178" y="1458875"/>
                            <a:pt x="192951" y="1458337"/>
                            <a:pt x="188605" y="1461362"/>
                          </a:cubicBezTo>
                          <a:cubicBezTo>
                            <a:pt x="188143" y="1463475"/>
                            <a:pt x="185376" y="1464639"/>
                            <a:pt x="182603" y="1468220"/>
                          </a:cubicBezTo>
                          <a:cubicBezTo>
                            <a:pt x="186533" y="1477006"/>
                            <a:pt x="180496" y="1488901"/>
                            <a:pt x="182603" y="1509370"/>
                          </a:cubicBezTo>
                          <a:cubicBezTo>
                            <a:pt x="183946" y="1511992"/>
                            <a:pt x="183101" y="1514419"/>
                            <a:pt x="184318" y="1516229"/>
                          </a:cubicBezTo>
                          <a:cubicBezTo>
                            <a:pt x="180549" y="1520180"/>
                            <a:pt x="176840" y="1522268"/>
                            <a:pt x="174888" y="1525659"/>
                          </a:cubicBezTo>
                          <a:cubicBezTo>
                            <a:pt x="166201" y="1531279"/>
                            <a:pt x="144516" y="1531601"/>
                            <a:pt x="137167" y="1539376"/>
                          </a:cubicBezTo>
                          <a:cubicBezTo>
                            <a:pt x="132718" y="1551373"/>
                            <a:pt x="121008" y="1561915"/>
                            <a:pt x="118306" y="1573668"/>
                          </a:cubicBezTo>
                          <a:cubicBezTo>
                            <a:pt x="110061" y="1567148"/>
                            <a:pt x="106935" y="1562219"/>
                            <a:pt x="102875" y="1559093"/>
                          </a:cubicBezTo>
                          <a:cubicBezTo>
                            <a:pt x="98131" y="1561595"/>
                            <a:pt x="88304" y="1562275"/>
                            <a:pt x="84015" y="1564237"/>
                          </a:cubicBezTo>
                          <a:cubicBezTo>
                            <a:pt x="81811" y="1563209"/>
                            <a:pt x="80042" y="1558452"/>
                            <a:pt x="77156" y="1556522"/>
                          </a:cubicBezTo>
                          <a:cubicBezTo>
                            <a:pt x="68410" y="1545465"/>
                            <a:pt x="68367" y="1524800"/>
                            <a:pt x="57438" y="1502512"/>
                          </a:cubicBezTo>
                          <a:cubicBezTo>
                            <a:pt x="55984" y="1490357"/>
                            <a:pt x="67503" y="1477322"/>
                            <a:pt x="66011" y="1466506"/>
                          </a:cubicBezTo>
                          <a:cubicBezTo>
                            <a:pt x="71388" y="1453149"/>
                            <a:pt x="74714" y="1453947"/>
                            <a:pt x="82300" y="1441644"/>
                          </a:cubicBezTo>
                          <a:cubicBezTo>
                            <a:pt x="80653" y="1435316"/>
                            <a:pt x="82616" y="1425899"/>
                            <a:pt x="80585" y="1420212"/>
                          </a:cubicBezTo>
                          <a:cubicBezTo>
                            <a:pt x="85507" y="1418247"/>
                            <a:pt x="89913" y="1419685"/>
                            <a:pt x="96874" y="1418497"/>
                          </a:cubicBezTo>
                          <a:cubicBezTo>
                            <a:pt x="98437" y="1391095"/>
                            <a:pt x="104051" y="1374892"/>
                            <a:pt x="102018" y="1346484"/>
                          </a:cubicBezTo>
                          <a:cubicBezTo>
                            <a:pt x="88370" y="1339365"/>
                            <a:pt x="88483" y="1320346"/>
                            <a:pt x="66011" y="1302762"/>
                          </a:cubicBezTo>
                          <a:cubicBezTo>
                            <a:pt x="56895" y="1302893"/>
                            <a:pt x="45587" y="1295718"/>
                            <a:pt x="39435" y="1296761"/>
                          </a:cubicBezTo>
                          <a:cubicBezTo>
                            <a:pt x="35292" y="1289231"/>
                            <a:pt x="33530" y="1277030"/>
                            <a:pt x="30005" y="1267613"/>
                          </a:cubicBezTo>
                          <a:cubicBezTo>
                            <a:pt x="22882" y="1267007"/>
                            <a:pt x="15739" y="1263707"/>
                            <a:pt x="6858" y="1265041"/>
                          </a:cubicBezTo>
                          <a:cubicBezTo>
                            <a:pt x="5584" y="1262240"/>
                            <a:pt x="5174" y="1258302"/>
                            <a:pt x="3429" y="1253896"/>
                          </a:cubicBezTo>
                          <a:cubicBezTo>
                            <a:pt x="3891" y="1251532"/>
                            <a:pt x="6014" y="1250186"/>
                            <a:pt x="6858" y="1246181"/>
                          </a:cubicBezTo>
                          <a:cubicBezTo>
                            <a:pt x="1909" y="1239711"/>
                            <a:pt x="2192" y="1232386"/>
                            <a:pt x="0" y="1229035"/>
                          </a:cubicBezTo>
                          <a:cubicBezTo>
                            <a:pt x="1808" y="1223830"/>
                            <a:pt x="3985" y="1221041"/>
                            <a:pt x="4286" y="1217890"/>
                          </a:cubicBezTo>
                          <a:cubicBezTo>
                            <a:pt x="8424" y="1211655"/>
                            <a:pt x="10202" y="1212673"/>
                            <a:pt x="14573" y="1206745"/>
                          </a:cubicBezTo>
                          <a:cubicBezTo>
                            <a:pt x="15281" y="1197697"/>
                            <a:pt x="19217" y="1191198"/>
                            <a:pt x="19717" y="1187027"/>
                          </a:cubicBezTo>
                          <a:cubicBezTo>
                            <a:pt x="19179" y="1177922"/>
                            <a:pt x="22055" y="1173910"/>
                            <a:pt x="22289" y="1167309"/>
                          </a:cubicBezTo>
                          <a:cubicBezTo>
                            <a:pt x="14697" y="1151571"/>
                            <a:pt x="21726" y="1137323"/>
                            <a:pt x="14573" y="1126159"/>
                          </a:cubicBezTo>
                          <a:cubicBezTo>
                            <a:pt x="12986" y="1124057"/>
                            <a:pt x="13428" y="1120944"/>
                            <a:pt x="12001" y="1119301"/>
                          </a:cubicBezTo>
                          <a:cubicBezTo>
                            <a:pt x="13218" y="1114770"/>
                            <a:pt x="17369" y="1112349"/>
                            <a:pt x="18860" y="1108156"/>
                          </a:cubicBezTo>
                          <a:cubicBezTo>
                            <a:pt x="19697" y="1107975"/>
                            <a:pt x="20624" y="1108404"/>
                            <a:pt x="21332" y="1108268"/>
                          </a:cubicBezTo>
                          <a:cubicBezTo>
                            <a:pt x="25757" y="1104366"/>
                            <a:pt x="33648" y="1098416"/>
                            <a:pt x="41150" y="1091867"/>
                          </a:cubicBezTo>
                          <a:cubicBezTo>
                            <a:pt x="53609" y="1091227"/>
                            <a:pt x="57261" y="1094513"/>
                            <a:pt x="70298" y="1092725"/>
                          </a:cubicBezTo>
                          <a:cubicBezTo>
                            <a:pt x="74178" y="1089542"/>
                            <a:pt x="76824" y="1090534"/>
                            <a:pt x="81443" y="1086724"/>
                          </a:cubicBezTo>
                          <a:cubicBezTo>
                            <a:pt x="85366" y="1079609"/>
                            <a:pt x="89834" y="1074737"/>
                            <a:pt x="91730" y="1069578"/>
                          </a:cubicBezTo>
                          <a:cubicBezTo>
                            <a:pt x="96104" y="1068618"/>
                            <a:pt x="101224" y="1071009"/>
                            <a:pt x="104590" y="1069578"/>
                          </a:cubicBezTo>
                          <a:cubicBezTo>
                            <a:pt x="104693" y="1066247"/>
                            <a:pt x="105330" y="1062855"/>
                            <a:pt x="105447" y="1060147"/>
                          </a:cubicBezTo>
                          <a:cubicBezTo>
                            <a:pt x="108417" y="1052507"/>
                            <a:pt x="112643" y="1050802"/>
                            <a:pt x="114020" y="1043859"/>
                          </a:cubicBezTo>
                          <a:cubicBezTo>
                            <a:pt x="117778" y="1044986"/>
                            <a:pt x="121739" y="1049937"/>
                            <a:pt x="125165" y="1052432"/>
                          </a:cubicBezTo>
                          <a:cubicBezTo>
                            <a:pt x="128354" y="1054557"/>
                            <a:pt x="128959" y="1058714"/>
                            <a:pt x="132023" y="1061005"/>
                          </a:cubicBezTo>
                          <a:cubicBezTo>
                            <a:pt x="139110" y="1058591"/>
                            <a:pt x="143968" y="1059134"/>
                            <a:pt x="149169" y="1057576"/>
                          </a:cubicBezTo>
                          <a:cubicBezTo>
                            <a:pt x="149479" y="1049875"/>
                            <a:pt x="147654" y="1042490"/>
                            <a:pt x="150026" y="1035286"/>
                          </a:cubicBezTo>
                          <a:cubicBezTo>
                            <a:pt x="155593" y="1030107"/>
                            <a:pt x="159372" y="1028657"/>
                            <a:pt x="162028" y="1024141"/>
                          </a:cubicBezTo>
                          <a:cubicBezTo>
                            <a:pt x="166212" y="1014033"/>
                            <a:pt x="175637" y="1004255"/>
                            <a:pt x="178317" y="997565"/>
                          </a:cubicBezTo>
                          <a:cubicBezTo>
                            <a:pt x="186622" y="988112"/>
                            <a:pt x="204148" y="985397"/>
                            <a:pt x="208322" y="977847"/>
                          </a:cubicBezTo>
                          <a:cubicBezTo>
                            <a:pt x="209012" y="973647"/>
                            <a:pt x="210211" y="972811"/>
                            <a:pt x="210894" y="968417"/>
                          </a:cubicBezTo>
                          <a:cubicBezTo>
                            <a:pt x="205892" y="964578"/>
                            <a:pt x="205912" y="959788"/>
                            <a:pt x="202321" y="957272"/>
                          </a:cubicBezTo>
                          <a:cubicBezTo>
                            <a:pt x="196519" y="951427"/>
                            <a:pt x="190658" y="935018"/>
                            <a:pt x="181746" y="924695"/>
                          </a:cubicBezTo>
                          <a:cubicBezTo>
                            <a:pt x="170372" y="911756"/>
                            <a:pt x="164696" y="900328"/>
                            <a:pt x="152598" y="889546"/>
                          </a:cubicBezTo>
                          <a:cubicBezTo>
                            <a:pt x="156360" y="877709"/>
                            <a:pt x="162631" y="869241"/>
                            <a:pt x="162028" y="860398"/>
                          </a:cubicBezTo>
                          <a:cubicBezTo>
                            <a:pt x="159919" y="854850"/>
                            <a:pt x="161373" y="852710"/>
                            <a:pt x="160314" y="848395"/>
                          </a:cubicBezTo>
                          <a:cubicBezTo>
                            <a:pt x="165792" y="848621"/>
                            <a:pt x="174435" y="849513"/>
                            <a:pt x="182603" y="850110"/>
                          </a:cubicBezTo>
                          <a:cubicBezTo>
                            <a:pt x="185443" y="847952"/>
                            <a:pt x="186791" y="848432"/>
                            <a:pt x="189462" y="846681"/>
                          </a:cubicBezTo>
                          <a:cubicBezTo>
                            <a:pt x="190844" y="840798"/>
                            <a:pt x="193080" y="839902"/>
                            <a:pt x="194606" y="835536"/>
                          </a:cubicBezTo>
                          <a:cubicBezTo>
                            <a:pt x="197409" y="834657"/>
                            <a:pt x="200518" y="835949"/>
                            <a:pt x="202321" y="835536"/>
                          </a:cubicBezTo>
                          <a:cubicBezTo>
                            <a:pt x="211023" y="838376"/>
                            <a:pt x="219567" y="856302"/>
                            <a:pt x="227183" y="860398"/>
                          </a:cubicBezTo>
                          <a:cubicBezTo>
                            <a:pt x="229648" y="860138"/>
                            <a:pt x="231592" y="861019"/>
                            <a:pt x="235756" y="860398"/>
                          </a:cubicBezTo>
                          <a:cubicBezTo>
                            <a:pt x="239354" y="863435"/>
                            <a:pt x="239262" y="864676"/>
                            <a:pt x="243471" y="867256"/>
                          </a:cubicBezTo>
                          <a:cubicBezTo>
                            <a:pt x="242413" y="870672"/>
                            <a:pt x="242275" y="874308"/>
                            <a:pt x="242614" y="878401"/>
                          </a:cubicBezTo>
                          <a:cubicBezTo>
                            <a:pt x="254819" y="879566"/>
                            <a:pt x="264092" y="890010"/>
                            <a:pt x="279478" y="893832"/>
                          </a:cubicBezTo>
                          <a:cubicBezTo>
                            <a:pt x="282018" y="895385"/>
                            <a:pt x="283928" y="901614"/>
                            <a:pt x="286336" y="903262"/>
                          </a:cubicBezTo>
                          <a:cubicBezTo>
                            <a:pt x="289515" y="900622"/>
                            <a:pt x="298081" y="898028"/>
                            <a:pt x="303482" y="894689"/>
                          </a:cubicBezTo>
                          <a:cubicBezTo>
                            <a:pt x="306552" y="895000"/>
                            <a:pt x="308575" y="896596"/>
                            <a:pt x="311198" y="896404"/>
                          </a:cubicBezTo>
                          <a:cubicBezTo>
                            <a:pt x="315669" y="894977"/>
                            <a:pt x="316699" y="896184"/>
                            <a:pt x="321485" y="894689"/>
                          </a:cubicBezTo>
                          <a:cubicBezTo>
                            <a:pt x="324368" y="890184"/>
                            <a:pt x="331191" y="889651"/>
                            <a:pt x="336917" y="882687"/>
                          </a:cubicBezTo>
                          <a:cubicBezTo>
                            <a:pt x="340012" y="882504"/>
                            <a:pt x="340821" y="882760"/>
                            <a:pt x="343775" y="882687"/>
                          </a:cubicBezTo>
                          <a:cubicBezTo>
                            <a:pt x="345864" y="888961"/>
                            <a:pt x="346329" y="899523"/>
                            <a:pt x="347204" y="904977"/>
                          </a:cubicBezTo>
                          <a:cubicBezTo>
                            <a:pt x="357576" y="904244"/>
                            <a:pt x="375653" y="916880"/>
                            <a:pt x="388354" y="921266"/>
                          </a:cubicBezTo>
                          <a:cubicBezTo>
                            <a:pt x="397518" y="913149"/>
                            <a:pt x="412249" y="912179"/>
                            <a:pt x="423503" y="904120"/>
                          </a:cubicBezTo>
                          <a:cubicBezTo>
                            <a:pt x="429398" y="880767"/>
                            <a:pt x="444722" y="880309"/>
                            <a:pt x="454366" y="852682"/>
                          </a:cubicBezTo>
                          <a:cubicBezTo>
                            <a:pt x="453520" y="844709"/>
                            <a:pt x="461480" y="832439"/>
                            <a:pt x="460449" y="820243"/>
                          </a:cubicBezTo>
                          <a:cubicBezTo>
                            <a:pt x="459922" y="820393"/>
                            <a:pt x="459522" y="820148"/>
                            <a:pt x="458693" y="820390"/>
                          </a:cubicBezTo>
                          <a:cubicBezTo>
                            <a:pt x="450496" y="810256"/>
                            <a:pt x="446375" y="793901"/>
                            <a:pt x="435179" y="777281"/>
                          </a:cubicBezTo>
                          <a:cubicBezTo>
                            <a:pt x="438563" y="767989"/>
                            <a:pt x="441832" y="767641"/>
                            <a:pt x="446936" y="757685"/>
                          </a:cubicBezTo>
                          <a:cubicBezTo>
                            <a:pt x="446316" y="755261"/>
                            <a:pt x="447011" y="750223"/>
                            <a:pt x="446936" y="745928"/>
                          </a:cubicBezTo>
                          <a:cubicBezTo>
                            <a:pt x="443432" y="743036"/>
                            <a:pt x="442274" y="740480"/>
                            <a:pt x="437792" y="736784"/>
                          </a:cubicBezTo>
                          <a:cubicBezTo>
                            <a:pt x="432489" y="718943"/>
                            <a:pt x="431865" y="709776"/>
                            <a:pt x="427341" y="700206"/>
                          </a:cubicBezTo>
                          <a:cubicBezTo>
                            <a:pt x="428735" y="695352"/>
                            <a:pt x="434502" y="691396"/>
                            <a:pt x="436486" y="687142"/>
                          </a:cubicBezTo>
                          <a:cubicBezTo>
                            <a:pt x="435962" y="684429"/>
                            <a:pt x="436649" y="682186"/>
                            <a:pt x="436486" y="679304"/>
                          </a:cubicBezTo>
                          <a:cubicBezTo>
                            <a:pt x="448608" y="671300"/>
                            <a:pt x="444085" y="672503"/>
                            <a:pt x="449549" y="672772"/>
                          </a:cubicBezTo>
                          <a:cubicBezTo>
                            <a:pt x="458233" y="663834"/>
                            <a:pt x="463650" y="665163"/>
                            <a:pt x="473064" y="658403"/>
                          </a:cubicBezTo>
                          <a:cubicBezTo>
                            <a:pt x="474954" y="658757"/>
                            <a:pt x="478851" y="661132"/>
                            <a:pt x="480902" y="661015"/>
                          </a:cubicBezTo>
                          <a:cubicBezTo>
                            <a:pt x="488142" y="653428"/>
                            <a:pt x="499556" y="648855"/>
                            <a:pt x="505722" y="640114"/>
                          </a:cubicBezTo>
                          <a:cubicBezTo>
                            <a:pt x="506798" y="625074"/>
                            <a:pt x="514436" y="611304"/>
                            <a:pt x="522705" y="582634"/>
                          </a:cubicBezTo>
                          <a:cubicBezTo>
                            <a:pt x="519204" y="528982"/>
                            <a:pt x="522280" y="523970"/>
                            <a:pt x="518786" y="474207"/>
                          </a:cubicBezTo>
                          <a:cubicBezTo>
                            <a:pt x="522932" y="469747"/>
                            <a:pt x="529232" y="466708"/>
                            <a:pt x="535769" y="458530"/>
                          </a:cubicBezTo>
                          <a:cubicBezTo>
                            <a:pt x="536134" y="452750"/>
                            <a:pt x="539449" y="448202"/>
                            <a:pt x="539687" y="442854"/>
                          </a:cubicBezTo>
                          <a:cubicBezTo>
                            <a:pt x="540996" y="435151"/>
                            <a:pt x="545775" y="430429"/>
                            <a:pt x="547526" y="421952"/>
                          </a:cubicBezTo>
                          <a:cubicBezTo>
                            <a:pt x="548551" y="413217"/>
                            <a:pt x="556695" y="393198"/>
                            <a:pt x="554057" y="384068"/>
                          </a:cubicBezTo>
                          <a:cubicBezTo>
                            <a:pt x="552927" y="370962"/>
                            <a:pt x="561883" y="356485"/>
                            <a:pt x="560589" y="337039"/>
                          </a:cubicBezTo>
                          <a:cubicBezTo>
                            <a:pt x="546046" y="316347"/>
                            <a:pt x="548684" y="271927"/>
                            <a:pt x="539687" y="227305"/>
                          </a:cubicBezTo>
                          <a:cubicBezTo>
                            <a:pt x="521585" y="207371"/>
                            <a:pt x="522478" y="165445"/>
                            <a:pt x="499191" y="135860"/>
                          </a:cubicBezTo>
                          <a:cubicBezTo>
                            <a:pt x="500063" y="129820"/>
                            <a:pt x="499955" y="120642"/>
                            <a:pt x="497884" y="112346"/>
                          </a:cubicBezTo>
                          <a:cubicBezTo>
                            <a:pt x="501508" y="106352"/>
                            <a:pt x="506646" y="102634"/>
                            <a:pt x="509642" y="94057"/>
                          </a:cubicBezTo>
                          <a:cubicBezTo>
                            <a:pt x="509523" y="91785"/>
                            <a:pt x="510007" y="88922"/>
                            <a:pt x="509642" y="87525"/>
                          </a:cubicBezTo>
                          <a:cubicBezTo>
                            <a:pt x="512586" y="79974"/>
                            <a:pt x="517254" y="75067"/>
                            <a:pt x="517480" y="69236"/>
                          </a:cubicBezTo>
                          <a:cubicBezTo>
                            <a:pt x="513777" y="63321"/>
                            <a:pt x="515472" y="58124"/>
                            <a:pt x="512254" y="53560"/>
                          </a:cubicBezTo>
                          <a:cubicBezTo>
                            <a:pt x="512413" y="45245"/>
                            <a:pt x="512165" y="40136"/>
                            <a:pt x="513560" y="32658"/>
                          </a:cubicBezTo>
                          <a:cubicBezTo>
                            <a:pt x="522472" y="36565"/>
                            <a:pt x="530309" y="46314"/>
                            <a:pt x="535769" y="49641"/>
                          </a:cubicBezTo>
                          <a:cubicBezTo>
                            <a:pt x="540463" y="49975"/>
                            <a:pt x="542618" y="53142"/>
                            <a:pt x="547526" y="53560"/>
                          </a:cubicBezTo>
                          <a:cubicBezTo>
                            <a:pt x="558808" y="45852"/>
                            <a:pt x="562316" y="47887"/>
                            <a:pt x="572346" y="43109"/>
                          </a:cubicBezTo>
                          <a:cubicBezTo>
                            <a:pt x="574563" y="36972"/>
                            <a:pt x="577977" y="35914"/>
                            <a:pt x="578878" y="31352"/>
                          </a:cubicBezTo>
                          <a:cubicBezTo>
                            <a:pt x="579529" y="20966"/>
                            <a:pt x="582955" y="19781"/>
                            <a:pt x="584104" y="7838"/>
                          </a:cubicBezTo>
                          <a:cubicBezTo>
                            <a:pt x="589320" y="2899"/>
                            <a:pt x="592752" y="3641"/>
                            <a:pt x="59978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0DC21E37-65A6-1111-58D2-D7148649A19E}"/>
                </a:ext>
              </a:extLst>
            </p:cNvPr>
            <p:cNvGrpSpPr/>
            <p:nvPr/>
          </p:nvGrpSpPr>
          <p:grpSpPr>
            <a:xfrm>
              <a:off x="4143070" y="5141083"/>
              <a:ext cx="167420" cy="226400"/>
              <a:chOff x="4965309" y="3938588"/>
              <a:chExt cx="232961" cy="315032"/>
            </a:xfrm>
          </p:grpSpPr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CB2925D7-86A7-3FFB-0B9C-DF5F591DF5A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四角形: 角を丸くする 782">
                <a:extLst>
                  <a:ext uri="{FF2B5EF4-FFF2-40B4-BE49-F238E27FC236}">
                    <a16:creationId xmlns:a16="http://schemas.microsoft.com/office/drawing/2014/main" id="{BDBCE1E8-93A6-A3E4-8043-9D080B40A02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月 783">
                <a:extLst>
                  <a:ext uri="{FF2B5EF4-FFF2-40B4-BE49-F238E27FC236}">
                    <a16:creationId xmlns:a16="http://schemas.microsoft.com/office/drawing/2014/main" id="{0A4839A6-45DC-1221-55AE-E7FA3DA1591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777411D2-32F4-CBAA-7F16-5A655519DB51}"/>
                </a:ext>
              </a:extLst>
            </p:cNvPr>
            <p:cNvGrpSpPr/>
            <p:nvPr/>
          </p:nvGrpSpPr>
          <p:grpSpPr>
            <a:xfrm>
              <a:off x="5321893" y="4259635"/>
              <a:ext cx="167420" cy="226400"/>
              <a:chOff x="4965309" y="3938588"/>
              <a:chExt cx="232961" cy="315032"/>
            </a:xfrm>
          </p:grpSpPr>
          <p:sp>
            <p:nvSpPr>
              <p:cNvPr id="786" name="四角形: 角を丸くする 785">
                <a:extLst>
                  <a:ext uri="{FF2B5EF4-FFF2-40B4-BE49-F238E27FC236}">
                    <a16:creationId xmlns:a16="http://schemas.microsoft.com/office/drawing/2014/main" id="{60C24957-6ADC-06E3-FF82-47E5143DF34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四角形: 角を丸くする 786">
                <a:extLst>
                  <a:ext uri="{FF2B5EF4-FFF2-40B4-BE49-F238E27FC236}">
                    <a16:creationId xmlns:a16="http://schemas.microsoft.com/office/drawing/2014/main" id="{6AF001F6-7927-0267-7872-EC873316546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月 787">
                <a:extLst>
                  <a:ext uri="{FF2B5EF4-FFF2-40B4-BE49-F238E27FC236}">
                    <a16:creationId xmlns:a16="http://schemas.microsoft.com/office/drawing/2014/main" id="{CB50E3BC-F5B0-04CF-9B5C-00725C52DEC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BE5CDDB8-195E-C8CB-7BB6-D09E9A964B38}"/>
                </a:ext>
              </a:extLst>
            </p:cNvPr>
            <p:cNvGrpSpPr/>
            <p:nvPr/>
          </p:nvGrpSpPr>
          <p:grpSpPr>
            <a:xfrm flipH="1">
              <a:off x="4824742" y="5529263"/>
              <a:ext cx="113970" cy="154120"/>
              <a:chOff x="4965309" y="3938588"/>
              <a:chExt cx="232961" cy="315032"/>
            </a:xfrm>
          </p:grpSpPr>
          <p:sp>
            <p:nvSpPr>
              <p:cNvPr id="790" name="四角形: 角を丸くする 789">
                <a:extLst>
                  <a:ext uri="{FF2B5EF4-FFF2-40B4-BE49-F238E27FC236}">
                    <a16:creationId xmlns:a16="http://schemas.microsoft.com/office/drawing/2014/main" id="{C08A25BC-AB39-5D2F-CAF1-FD174BFE96A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F0176FA1-F1CD-D128-8206-B8AE9AB0843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月 791">
                <a:extLst>
                  <a:ext uri="{FF2B5EF4-FFF2-40B4-BE49-F238E27FC236}">
                    <a16:creationId xmlns:a16="http://schemas.microsoft.com/office/drawing/2014/main" id="{50B3E170-2BF8-C88E-2007-312A4FCC1B1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31404AB3-9FD5-21D1-55B9-6AE78ADB7D72}"/>
                </a:ext>
              </a:extLst>
            </p:cNvPr>
            <p:cNvGrpSpPr/>
            <p:nvPr/>
          </p:nvGrpSpPr>
          <p:grpSpPr>
            <a:xfrm flipH="1">
              <a:off x="5702799" y="5186644"/>
              <a:ext cx="167420" cy="226400"/>
              <a:chOff x="4965309" y="3938588"/>
              <a:chExt cx="232961" cy="315032"/>
            </a:xfrm>
          </p:grpSpPr>
          <p:sp>
            <p:nvSpPr>
              <p:cNvPr id="798" name="四角形: 角を丸くする 797">
                <a:extLst>
                  <a:ext uri="{FF2B5EF4-FFF2-40B4-BE49-F238E27FC236}">
                    <a16:creationId xmlns:a16="http://schemas.microsoft.com/office/drawing/2014/main" id="{4C6EAD85-2061-0006-0F03-4A033BED731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四角形: 角を丸くする 798">
                <a:extLst>
                  <a:ext uri="{FF2B5EF4-FFF2-40B4-BE49-F238E27FC236}">
                    <a16:creationId xmlns:a16="http://schemas.microsoft.com/office/drawing/2014/main" id="{70131DD1-4F4C-B724-AF65-FE0B265BA91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月 799">
                <a:extLst>
                  <a:ext uri="{FF2B5EF4-FFF2-40B4-BE49-F238E27FC236}">
                    <a16:creationId xmlns:a16="http://schemas.microsoft.com/office/drawing/2014/main" id="{CFA7DBC9-F4B4-6E43-6187-944F5344B14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5619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72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pptxn37_青森県のおとなり、隣接する県</dc:title>
  <dc:subject>pptxn37_青森県のおとなり、隣接する県</dc:subject>
  <dc:creator>でじけろお</dc:creator>
  <cp:revision>1</cp:revision>
  <dcterms:created xsi:type="dcterms:W3CDTF">2018-05-20T00:31:01Z</dcterms:created>
  <dcterms:modified xsi:type="dcterms:W3CDTF">2025-01-18T09:29:21Z</dcterms:modified>
  <cp:version>1</cp:version>
</cp:coreProperties>
</file>